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1" r:id="rId4"/>
    <p:sldId id="260" r:id="rId5"/>
    <p:sldId id="272" r:id="rId6"/>
    <p:sldId id="263" r:id="rId7"/>
    <p:sldId id="273" r:id="rId8"/>
    <p:sldId id="266" r:id="rId9"/>
    <p:sldId id="271" r:id="rId10"/>
    <p:sldId id="276" r:id="rId11"/>
    <p:sldId id="270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98" autoAdjust="0"/>
    <p:restoredTop sz="75266" autoAdjust="0"/>
  </p:normalViewPr>
  <p:slideViewPr>
    <p:cSldViewPr snapToGrid="0">
      <p:cViewPr varScale="1">
        <p:scale>
          <a:sx n="65" d="100"/>
          <a:sy n="65" d="100"/>
        </p:scale>
        <p:origin x="179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D1F63-BD88-4ACA-B5CF-070170DD13EC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C31560-62F0-4727-80FA-FDDC179656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80468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239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681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8252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Diennes</a:t>
            </a:r>
            <a:r>
              <a:rPr lang="en-GB" dirty="0"/>
              <a:t> on the tables </a:t>
            </a:r>
          </a:p>
          <a:p>
            <a:r>
              <a:rPr lang="en-GB" dirty="0"/>
              <a:t>Show and use the word exchange </a:t>
            </a:r>
          </a:p>
          <a:p>
            <a:endParaRPr lang="en-GB" dirty="0"/>
          </a:p>
          <a:p>
            <a:r>
              <a:rPr lang="en-GB" dirty="0"/>
              <a:t>12 + 5</a:t>
            </a:r>
          </a:p>
          <a:p>
            <a:r>
              <a:rPr lang="en-GB" dirty="0"/>
              <a:t>25 + 18</a:t>
            </a:r>
          </a:p>
          <a:p>
            <a:endParaRPr lang="en-GB" dirty="0"/>
          </a:p>
          <a:p>
            <a:r>
              <a:rPr lang="en-GB" dirty="0"/>
              <a:t>14- 8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6295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Show </a:t>
            </a:r>
          </a:p>
          <a:p>
            <a:endParaRPr lang="en-GB" dirty="0"/>
          </a:p>
          <a:p>
            <a:r>
              <a:rPr lang="en-GB" dirty="0"/>
              <a:t>12 + 5</a:t>
            </a:r>
          </a:p>
          <a:p>
            <a:r>
              <a:rPr lang="en-GB" dirty="0"/>
              <a:t>25 + 18</a:t>
            </a:r>
          </a:p>
          <a:p>
            <a:endParaRPr lang="en-GB" dirty="0"/>
          </a:p>
          <a:p>
            <a:r>
              <a:rPr lang="en-GB" dirty="0"/>
              <a:t>14- 8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330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20 counters and 2 tens frame to take home </a:t>
            </a:r>
          </a:p>
          <a:p>
            <a:r>
              <a:rPr lang="en-GB" dirty="0"/>
              <a:t>Go over filling up to make 5 then 10 </a:t>
            </a:r>
          </a:p>
          <a:p>
            <a:endParaRPr lang="en-GB" dirty="0"/>
          </a:p>
          <a:p>
            <a:r>
              <a:rPr lang="en-GB" dirty="0"/>
              <a:t>Show </a:t>
            </a:r>
          </a:p>
          <a:p>
            <a:r>
              <a:rPr lang="en-GB" dirty="0"/>
              <a:t>3 + 7</a:t>
            </a:r>
          </a:p>
          <a:p>
            <a:r>
              <a:rPr lang="en-GB" dirty="0"/>
              <a:t>13 + 5 </a:t>
            </a:r>
          </a:p>
          <a:p>
            <a:r>
              <a:rPr lang="en-GB" dirty="0"/>
              <a:t>15 – 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50207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Go over filling up to make 5 then 10 </a:t>
            </a:r>
          </a:p>
          <a:p>
            <a:endParaRPr lang="en-GB" dirty="0"/>
          </a:p>
          <a:p>
            <a:r>
              <a:rPr lang="en-GB" dirty="0"/>
              <a:t>Show </a:t>
            </a:r>
          </a:p>
          <a:p>
            <a:r>
              <a:rPr lang="en-GB" dirty="0"/>
              <a:t>3 + 7</a:t>
            </a:r>
          </a:p>
          <a:p>
            <a:r>
              <a:rPr lang="en-GB" dirty="0"/>
              <a:t>13 + 5 </a:t>
            </a:r>
          </a:p>
          <a:p>
            <a:r>
              <a:rPr lang="en-GB" dirty="0"/>
              <a:t>15 – 9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625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Model one push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0127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256848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4287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3C31560-62F0-4727-80FA-FDDC179656F7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18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AA48E9-8AB3-496C-BD22-E26C4CDFD21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F71855-2672-4936-A57C-EFD26FA43F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6A425C-2925-4900-987B-4B1A461BB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447980-01D6-478E-9238-1003D99E3A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8CB674-9A9E-490B-9078-4DE38F5020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0771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74BA9C-7A58-4FC9-8CF3-77D7ED7BA1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EEF2C-9A1B-4384-B925-B54C0F8789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80B43-6190-4CE1-BBAC-D15B1D4D38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317F8-201A-4346-A85C-9A0D95507D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C8048-AD32-40BC-97DF-43C81D15F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80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D8885-8240-444C-B943-EA32C6190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7494C7-E1B5-4286-9E1C-212C7BB400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491DE3-CBD7-488B-9175-08031BBF3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350056-148A-4873-9759-AA3DEE4104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90F917-2F21-44AC-84A9-03D987975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180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6D7DD-B24C-4126-B948-300BC713C3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D976A1-B7A9-40FE-B464-061295831F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F043EC-B8CF-45B0-8B6E-8B67334A88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6C6E50-5F00-49FB-9FB3-D7AAFEE21E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D79214-A315-4DCE-B38B-8BEB2AF08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46EEA2-F9A1-4012-A040-2CF0D8408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027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4E14A-20B0-4142-9608-649D8026F4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CB52C4-586E-47F2-9C5A-9A888BDDB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380E7E-163F-4A2A-838C-E0F803B174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6A9D6D-5491-4426-8D01-98C8A160ED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FA76558-F115-457A-98BB-D5AF1E3129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59E805A-DE59-41E7-8CC0-5FA995C556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64B923C-5D04-435D-B005-BEFF3B5B0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FFDF9FC-559A-4D49-B4B8-B500579569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2788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AE85D-44AA-42FC-A1EF-09E3FE42AA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C841C7-0A4B-480E-B298-166E3C6D14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2419832-0205-4534-8665-0D75354BE0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6F8586-8374-4B03-9FCC-EE20B228C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6190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F03AB4-596F-4115-91DB-85AF9EAC69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0409D8-AB6A-4DA0-9A12-CE6449995F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7D717C7-7F90-4E82-85F4-BD23D2A4E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DCCF46-D353-4355-8B52-71DF45856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C0D923-31A9-4315-A33B-6336F0E16F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FA4111-F1A8-4C1B-AE5A-F85CC66C08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610E02-53D7-4046-AA35-B1A89EBF0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925873-CE53-4575-A304-DB431C743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1E6548-BCF0-4A06-8C08-4988BB7CC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749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AD271-6A81-4DF4-A3CA-7989AAA78D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F748CD7-1E6D-4241-97F7-23EA5587358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FFCF4E-6783-428D-BD9C-634EB6D492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4B93E9-7F66-4A4B-8F6B-D4073A98C9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F27186-AB0C-45DE-B7F3-B8E3600B8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6D334C-D6BE-4698-8D12-07BCE9AFCD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8178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1AE9E0-9C1D-4BFC-9A36-1007B78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0E2363-1107-4F14-9893-81527C954C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E5D06-37E9-4B75-BC62-F6BF8A753A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9EEE5A-2F29-4243-A34B-38411A937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BB148-291A-4113-96A1-0B0BD913A3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7599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FEF5895-1786-4A5C-8E18-BEC16724F96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56245C-BDB3-443D-B770-57A8E6646A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A753-F317-4D3B-B76E-EC29BB069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8B6A94-C9C1-4CC5-99AA-2D951AB945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BF5C53-6FD5-4D9D-A56A-4246B8D7E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40336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6DA43F-58A3-43EA-82EF-5C3ADA7C0F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84AA99-F996-496C-9520-23245D06A9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63053A-B471-482F-8F7C-C3E78477C36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2A36D1-E5B6-4CE6-8484-3B8752DD636F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A7F8B6-0828-4207-8094-C235B5A3CA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3AF44-8E93-49B7-AFC2-F75F8EE178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E04972-3BE6-400A-86EA-6CDB739ABA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4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82723" y="216259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Parents Workshops 2025</a:t>
            </a:r>
            <a:br>
              <a:rPr lang="en-GB" b="1" dirty="0"/>
            </a:br>
            <a:r>
              <a:rPr lang="en-GB" b="1" dirty="0"/>
              <a:t>Reading and Maths </a:t>
            </a:r>
            <a:br>
              <a:rPr lang="en-GB" b="1" dirty="0"/>
            </a:br>
            <a:r>
              <a:rPr lang="en-GB" b="1" dirty="0"/>
              <a:t>Year 1 and 2 </a:t>
            </a:r>
          </a:p>
        </p:txBody>
      </p:sp>
    </p:spTree>
    <p:extLst>
      <p:ext uri="{BB962C8B-B14F-4D97-AF65-F5344CB8AC3E}">
        <p14:creationId xmlns:p14="http://schemas.microsoft.com/office/powerpoint/2010/main" val="88642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32198"/>
            <a:ext cx="9144000" cy="844762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How will the sessions work?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8667BB-3585-4B45-919B-3662BF134491}"/>
              </a:ext>
            </a:extLst>
          </p:cNvPr>
          <p:cNvSpPr txBox="1"/>
          <p:nvPr/>
        </p:nvSpPr>
        <p:spPr>
          <a:xfrm>
            <a:off x="122634" y="1255018"/>
            <a:ext cx="11852668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Each week you will have a 30 minute session which will alternate </a:t>
            </a:r>
          </a:p>
          <a:p>
            <a:r>
              <a:rPr lang="en-GB" sz="3200" dirty="0"/>
              <a:t>between maths and reading. </a:t>
            </a:r>
          </a:p>
          <a:p>
            <a:endParaRPr lang="en-GB" sz="3200" dirty="0"/>
          </a:p>
          <a:p>
            <a:r>
              <a:rPr lang="en-GB" sz="3200" dirty="0"/>
              <a:t>The sessions are designed to give you an insight into current methods </a:t>
            </a:r>
          </a:p>
          <a:p>
            <a:r>
              <a:rPr lang="en-GB" sz="3200" dirty="0"/>
              <a:t>your child is learning. </a:t>
            </a:r>
          </a:p>
          <a:p>
            <a:endParaRPr lang="en-GB" sz="3200" dirty="0"/>
          </a:p>
          <a:p>
            <a:r>
              <a:rPr lang="en-GB" sz="3200" dirty="0"/>
              <a:t>It will provide practical support that you can use at home to help </a:t>
            </a:r>
          </a:p>
          <a:p>
            <a:r>
              <a:rPr lang="en-GB" sz="3200" dirty="0"/>
              <a:t>your child. </a:t>
            </a:r>
          </a:p>
          <a:p>
            <a:endParaRPr lang="en-GB" sz="3200" dirty="0"/>
          </a:p>
          <a:p>
            <a:r>
              <a:rPr lang="en-GB" sz="3200" dirty="0"/>
              <a:t>These sessions will help you to be positive role models in the subjects </a:t>
            </a:r>
          </a:p>
          <a:p>
            <a:r>
              <a:rPr lang="en-GB" sz="3200" dirty="0"/>
              <a:t>for your child. </a:t>
            </a:r>
          </a:p>
        </p:txBody>
      </p:sp>
    </p:spTree>
    <p:extLst>
      <p:ext uri="{BB962C8B-B14F-4D97-AF65-F5344CB8AC3E}">
        <p14:creationId xmlns:p14="http://schemas.microsoft.com/office/powerpoint/2010/main" val="2296036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B1B91E1-973B-4171-B1E5-BA13486F9F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411" y="3006476"/>
            <a:ext cx="5724954" cy="319526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44A3459-9144-4944-BB6A-43EC9AE122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9346" y="2197463"/>
            <a:ext cx="5303831" cy="45291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3D3E2A2-40EF-4A63-A554-152F0BF28523}"/>
              </a:ext>
            </a:extLst>
          </p:cNvPr>
          <p:cNvSpPr txBox="1"/>
          <p:nvPr/>
        </p:nvSpPr>
        <p:spPr>
          <a:xfrm>
            <a:off x="1678108" y="2197463"/>
            <a:ext cx="1568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Year 1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24221B3-D0AF-46B9-BBCD-0A911AFFECDE}"/>
              </a:ext>
            </a:extLst>
          </p:cNvPr>
          <p:cNvSpPr txBox="1"/>
          <p:nvPr/>
        </p:nvSpPr>
        <p:spPr>
          <a:xfrm>
            <a:off x="8341557" y="1399672"/>
            <a:ext cx="15681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Year 2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24457CD-3ECB-4FFC-AED1-25A0735A083A}"/>
              </a:ext>
            </a:extLst>
          </p:cNvPr>
          <p:cNvSpPr txBox="1"/>
          <p:nvPr/>
        </p:nvSpPr>
        <p:spPr>
          <a:xfrm>
            <a:off x="1388532" y="317103"/>
            <a:ext cx="91891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b="1" dirty="0"/>
              <a:t>Addition and Subtraction in Year 1 and 2 </a:t>
            </a:r>
            <a:endParaRPr lang="en-GB" sz="4000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210E32-1A8F-418A-AF2B-6EA34E697B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493649" cy="739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459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2998" y="241519"/>
            <a:ext cx="9144000" cy="781938"/>
          </a:xfrm>
        </p:spPr>
        <p:txBody>
          <a:bodyPr>
            <a:normAutofit fontScale="90000"/>
          </a:bodyPr>
          <a:lstStyle/>
          <a:p>
            <a:r>
              <a:rPr lang="en-GB" b="1" dirty="0" err="1"/>
              <a:t>Diennes</a:t>
            </a:r>
            <a:r>
              <a:rPr lang="en-GB" b="1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3F2848-27B0-41FB-A945-CCA5BBA2CC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948" y="1401083"/>
            <a:ext cx="11473695" cy="5008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817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2998" y="241519"/>
            <a:ext cx="9144000" cy="781938"/>
          </a:xfrm>
        </p:spPr>
        <p:txBody>
          <a:bodyPr>
            <a:normAutofit fontScale="90000"/>
          </a:bodyPr>
          <a:lstStyle/>
          <a:p>
            <a:r>
              <a:rPr lang="en-GB" b="1" dirty="0" err="1"/>
              <a:t>Diennes</a:t>
            </a:r>
            <a:r>
              <a:rPr lang="en-GB" b="1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3F2848-27B0-41FB-A945-CCA5BBA2CC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948" y="1401083"/>
            <a:ext cx="5456408" cy="500810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432B5CF-3E6D-41AF-9230-9FF3E6EEED69}"/>
              </a:ext>
            </a:extLst>
          </p:cNvPr>
          <p:cNvSpPr txBox="1"/>
          <p:nvPr/>
        </p:nvSpPr>
        <p:spPr>
          <a:xfrm>
            <a:off x="7450667" y="1320800"/>
            <a:ext cx="3961469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6000" dirty="0"/>
              <a:t>Have  a go.. </a:t>
            </a:r>
          </a:p>
          <a:p>
            <a:endParaRPr lang="en-GB" sz="6000" dirty="0"/>
          </a:p>
          <a:p>
            <a:r>
              <a:rPr lang="en-GB" sz="6000" dirty="0"/>
              <a:t>54 + 17 </a:t>
            </a:r>
          </a:p>
          <a:p>
            <a:endParaRPr lang="en-GB" sz="6000" dirty="0"/>
          </a:p>
          <a:p>
            <a:r>
              <a:rPr lang="en-GB" sz="6000" dirty="0"/>
              <a:t>23 - 9</a:t>
            </a:r>
          </a:p>
        </p:txBody>
      </p:sp>
    </p:spTree>
    <p:extLst>
      <p:ext uri="{BB962C8B-B14F-4D97-AF65-F5344CB8AC3E}">
        <p14:creationId xmlns:p14="http://schemas.microsoft.com/office/powerpoint/2010/main" val="5635186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7923" y="254776"/>
            <a:ext cx="9144000" cy="1111180"/>
          </a:xfrm>
        </p:spPr>
        <p:txBody>
          <a:bodyPr>
            <a:normAutofit/>
          </a:bodyPr>
          <a:lstStyle/>
          <a:p>
            <a:r>
              <a:rPr lang="en-GB" b="1" dirty="0"/>
              <a:t>Ten Frames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5E2CDB-CAF4-4E41-A5ED-39268B974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9940" y="1901445"/>
            <a:ext cx="8272120" cy="4002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2710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7923" y="254776"/>
            <a:ext cx="9144000" cy="1111180"/>
          </a:xfrm>
        </p:spPr>
        <p:txBody>
          <a:bodyPr>
            <a:normAutofit/>
          </a:bodyPr>
          <a:lstStyle/>
          <a:p>
            <a:r>
              <a:rPr lang="en-GB" b="1" dirty="0"/>
              <a:t>Ten Frames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5E2CDB-CAF4-4E41-A5ED-39268B9744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041" y="1799845"/>
            <a:ext cx="5535882" cy="40026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0650AD9-11F5-41F4-87CD-47C5299C0EE1}"/>
              </a:ext>
            </a:extLst>
          </p:cNvPr>
          <p:cNvSpPr txBox="1"/>
          <p:nvPr/>
        </p:nvSpPr>
        <p:spPr>
          <a:xfrm>
            <a:off x="7145867" y="2178756"/>
            <a:ext cx="2543197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Have a go </a:t>
            </a:r>
          </a:p>
          <a:p>
            <a:endParaRPr lang="en-GB" sz="4400" dirty="0"/>
          </a:p>
          <a:p>
            <a:r>
              <a:rPr lang="en-GB" sz="4400" dirty="0"/>
              <a:t>6 + 5</a:t>
            </a:r>
          </a:p>
          <a:p>
            <a:endParaRPr lang="en-GB" sz="4400" dirty="0"/>
          </a:p>
          <a:p>
            <a:r>
              <a:rPr lang="en-GB" sz="4400" dirty="0"/>
              <a:t>19 – 11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33050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45657" y="0"/>
            <a:ext cx="9144000" cy="930558"/>
          </a:xfrm>
        </p:spPr>
        <p:txBody>
          <a:bodyPr>
            <a:normAutofit/>
          </a:bodyPr>
          <a:lstStyle/>
          <a:p>
            <a:r>
              <a:rPr lang="en-GB" b="1" dirty="0" err="1"/>
              <a:t>Rekenreks</a:t>
            </a:r>
            <a:r>
              <a:rPr lang="en-GB" b="1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36269F-FEFC-4B0A-95FB-FBFA734DE5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32" y="1841477"/>
            <a:ext cx="5725936" cy="3175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819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BF0C75D-E150-4AE0-8C73-E906AFF65048}"/>
              </a:ext>
            </a:extLst>
          </p:cNvPr>
          <p:cNvSpPr txBox="1"/>
          <p:nvPr/>
        </p:nvSpPr>
        <p:spPr>
          <a:xfrm>
            <a:off x="1121249" y="6305121"/>
            <a:ext cx="71621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https://www.bbc.co.uk/iplayer/episodes/b08bzfnh/numberblocks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AF71BBA-8237-4ABF-85A6-C0C4DF8F3B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516" y="990388"/>
            <a:ext cx="7281872" cy="516673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4A7AD97-E204-4F65-B3C4-29C690167F56}"/>
              </a:ext>
            </a:extLst>
          </p:cNvPr>
          <p:cNvSpPr txBox="1"/>
          <p:nvPr/>
        </p:nvSpPr>
        <p:spPr>
          <a:xfrm>
            <a:off x="1753427" y="-115910"/>
            <a:ext cx="8372707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800" b="1" dirty="0"/>
              <a:t>Supporting your child at home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9864180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BF0C75D-E150-4AE0-8C73-E906AFF65048}"/>
              </a:ext>
            </a:extLst>
          </p:cNvPr>
          <p:cNvSpPr txBox="1"/>
          <p:nvPr/>
        </p:nvSpPr>
        <p:spPr>
          <a:xfrm>
            <a:off x="127827" y="0"/>
            <a:ext cx="71621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 err="1"/>
              <a:t>Mymaths</a:t>
            </a:r>
            <a:r>
              <a:rPr lang="en-GB" dirty="0"/>
              <a:t> games</a:t>
            </a:r>
          </a:p>
          <a:p>
            <a:r>
              <a:rPr lang="en-GB" dirty="0"/>
              <a:t>Your child should have a login for </a:t>
            </a:r>
            <a:r>
              <a:rPr lang="en-GB" dirty="0" err="1"/>
              <a:t>Mymaths</a:t>
            </a:r>
            <a:r>
              <a:rPr lang="en-GB" dirty="0"/>
              <a:t> from their class teacher  </a:t>
            </a:r>
          </a:p>
        </p:txBody>
      </p:sp>
      <p:pic>
        <p:nvPicPr>
          <p:cNvPr id="7" name="Content Placeholder 4">
            <a:extLst>
              <a:ext uri="{FF2B5EF4-FFF2-40B4-BE49-F238E27FC236}">
                <a16:creationId xmlns:a16="http://schemas.microsoft.com/office/drawing/2014/main" id="{947FDB46-CA47-427F-AA53-47FD6A7B2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459" y="666044"/>
            <a:ext cx="8573082" cy="5510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361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CC">
            <a:alpha val="21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43298C-CED8-453E-880F-C73D378A55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9777" y="0"/>
            <a:ext cx="9144000" cy="1041996"/>
          </a:xfrm>
        </p:spPr>
        <p:txBody>
          <a:bodyPr>
            <a:normAutofit/>
          </a:bodyPr>
          <a:lstStyle/>
          <a:p>
            <a:r>
              <a:rPr lang="en-GB" b="1" dirty="0"/>
              <a:t>Useful Websites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2F89D55-E978-4B32-B749-380B7BF9454B}"/>
              </a:ext>
            </a:extLst>
          </p:cNvPr>
          <p:cNvSpPr txBox="1"/>
          <p:nvPr/>
        </p:nvSpPr>
        <p:spPr>
          <a:xfrm>
            <a:off x="429237" y="1041996"/>
            <a:ext cx="11065079" cy="56938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• </a:t>
            </a:r>
            <a:r>
              <a:rPr lang="en-GB" sz="2800" dirty="0">
                <a:solidFill>
                  <a:srgbClr val="0070C0"/>
                </a:solidFill>
              </a:rPr>
              <a:t>BBC Bitesize – lots of information alongside short videos help to make the learning enjoyable and accessible for all children. Particularly look out for ‘Guardians of Mathematica’. </a:t>
            </a:r>
          </a:p>
          <a:p>
            <a:r>
              <a:rPr lang="en-GB" sz="2800" dirty="0"/>
              <a:t>• I See Maths – a useful site with a plethora of ideas for fun games that all the family </a:t>
            </a:r>
          </a:p>
          <a:p>
            <a:r>
              <a:rPr lang="en-GB" sz="2800" dirty="0"/>
              <a:t>https://www.iseemaths.com/early-number/</a:t>
            </a:r>
          </a:p>
          <a:p>
            <a:r>
              <a:rPr lang="en-GB" sz="2800" dirty="0"/>
              <a:t>• </a:t>
            </a:r>
            <a:r>
              <a:rPr lang="en-GB" sz="2800" dirty="0">
                <a:solidFill>
                  <a:srgbClr val="0070C0"/>
                </a:solidFill>
              </a:rPr>
              <a:t>Primary Games Arena - It is a free website that encourages children to play online maths games linked to their home learning. It breaks the games down into concepts which is really helpful.</a:t>
            </a:r>
          </a:p>
          <a:p>
            <a:r>
              <a:rPr lang="en-GB" sz="2800" dirty="0"/>
              <a:t> • Hit the Button – children love this game as it helps to increase confidence through practising times tables and number bonds. </a:t>
            </a:r>
          </a:p>
          <a:p>
            <a:r>
              <a:rPr lang="en-GB" sz="2800" dirty="0">
                <a:solidFill>
                  <a:srgbClr val="0070C0"/>
                </a:solidFill>
              </a:rPr>
              <a:t>• Maths Zone – this site is jam-packed with fun ways to learn more about Maths</a:t>
            </a:r>
          </a:p>
        </p:txBody>
      </p:sp>
    </p:spTree>
    <p:extLst>
      <p:ext uri="{BB962C8B-B14F-4D97-AF65-F5344CB8AC3E}">
        <p14:creationId xmlns:p14="http://schemas.microsoft.com/office/powerpoint/2010/main" val="1998886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</TotalTime>
  <Words>386</Words>
  <Application>Microsoft Office PowerPoint</Application>
  <PresentationFormat>Widescreen</PresentationFormat>
  <Paragraphs>80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Parents Workshops 2025 Reading and Maths  Year 1 and 2 </vt:lpstr>
      <vt:lpstr>How will the sessions work?</vt:lpstr>
      <vt:lpstr>PowerPoint Presentation</vt:lpstr>
      <vt:lpstr>Diennes </vt:lpstr>
      <vt:lpstr>Diennes </vt:lpstr>
      <vt:lpstr>Ten Frames </vt:lpstr>
      <vt:lpstr>Ten Frames </vt:lpstr>
      <vt:lpstr>Rekenreks </vt:lpstr>
      <vt:lpstr>PowerPoint Presentation</vt:lpstr>
      <vt:lpstr>PowerPoint Presentation</vt:lpstr>
      <vt:lpstr>Useful Websites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Parents Workshops 2025 Reading and Maths  Year 1 and 2</dc:title>
  <dc:creator>Gemma Uphill</dc:creator>
  <cp:lastModifiedBy>Gemma Uphill</cp:lastModifiedBy>
  <cp:revision>19</cp:revision>
  <cp:lastPrinted>2025-09-30T14:09:23Z</cp:lastPrinted>
  <dcterms:created xsi:type="dcterms:W3CDTF">2025-09-28T19:36:02Z</dcterms:created>
  <dcterms:modified xsi:type="dcterms:W3CDTF">2025-09-30T16:23:34Z</dcterms:modified>
</cp:coreProperties>
</file>