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5" r:id="rId5"/>
    <p:sldMasterId id="2147483671" r:id="rId6"/>
  </p:sldMasterIdLst>
  <p:notesMasterIdLst>
    <p:notesMasterId r:id="rId38"/>
  </p:notesMasterIdLst>
  <p:sldIdLst>
    <p:sldId id="1701" r:id="rId7"/>
    <p:sldId id="1704" r:id="rId8"/>
    <p:sldId id="1702" r:id="rId9"/>
    <p:sldId id="1705" r:id="rId10"/>
    <p:sldId id="1703" r:id="rId11"/>
    <p:sldId id="1706" r:id="rId12"/>
    <p:sldId id="606" r:id="rId13"/>
    <p:sldId id="1525" r:id="rId14"/>
    <p:sldId id="1488" r:id="rId15"/>
    <p:sldId id="1526" r:id="rId16"/>
    <p:sldId id="1527" r:id="rId17"/>
    <p:sldId id="1528" r:id="rId18"/>
    <p:sldId id="652" r:id="rId19"/>
    <p:sldId id="653" r:id="rId20"/>
    <p:sldId id="1644" r:id="rId21"/>
    <p:sldId id="1697" r:id="rId22"/>
    <p:sldId id="1678" r:id="rId23"/>
    <p:sldId id="1565" r:id="rId24"/>
    <p:sldId id="1641" r:id="rId25"/>
    <p:sldId id="1642" r:id="rId26"/>
    <p:sldId id="1647" r:id="rId27"/>
    <p:sldId id="1590" r:id="rId28"/>
    <p:sldId id="1651" r:id="rId29"/>
    <p:sldId id="1693" r:id="rId30"/>
    <p:sldId id="1657" r:id="rId31"/>
    <p:sldId id="1661" r:id="rId32"/>
    <p:sldId id="1659" r:id="rId33"/>
    <p:sldId id="1653" r:id="rId34"/>
    <p:sldId id="1656" r:id="rId35"/>
    <p:sldId id="1660" r:id="rId36"/>
    <p:sldId id="170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6A6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17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762" y="8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presProps" Target="presProps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A24B99-69E3-43F3-8729-CEFADC737D3D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3D0E0-3E2D-4612-B075-582F8BF4C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295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 and subtract within 10 , add and subtract within 20 13 + 5   13 – 6 ( look at he different ways they could do it 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73D0E0-3E2D-4612-B075-582F8BF4C91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392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9279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6957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49302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69995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38480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0065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3528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1503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3879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0804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2309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115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1306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50284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3280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13605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92672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16365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95183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87286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0205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F3FDD1C4-680A-44A1-9D44-A47BC8DACB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711C93-9256-466D-8867-F7FBA8AD6463}"/>
              </a:ext>
            </a:extLst>
          </p:cNvPr>
          <p:cNvSpPr txBox="1"/>
          <p:nvPr userDrawn="1"/>
        </p:nvSpPr>
        <p:spPr>
          <a:xfrm>
            <a:off x="622301" y="1799485"/>
            <a:ext cx="604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err="1">
                <a:solidFill>
                  <a:schemeClr val="bg1"/>
                </a:solidFill>
                <a:latin typeface="Century Gothic" panose="020B0502020202020204" pitchFamily="34" charset="0"/>
              </a:rPr>
              <a:t>Numberblocks</a:t>
            </a:r>
            <a:endParaRPr lang="en-GB" sz="3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09602" y="3174780"/>
            <a:ext cx="6062463" cy="9235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Series [xx] Episode [xx]</a:t>
            </a:r>
          </a:p>
          <a:p>
            <a:pPr lvl="0"/>
            <a:r>
              <a:rPr lang="en-GB" noProof="0"/>
              <a:t>[Name]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None/>
              <a:defRPr/>
            </a:pPr>
            <a:r>
              <a:rPr lang="en-GB">
                <a:solidFill>
                  <a:srgbClr val="99CCCC"/>
                </a:solidFill>
              </a:rPr>
              <a:t>February 2021</a:t>
            </a:r>
            <a:endParaRPr lang="en-GB">
              <a:solidFill>
                <a:srgbClr val="99CCCC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65E605-7CFD-4C28-A30E-0D08D815CEE1}"/>
              </a:ext>
            </a:extLst>
          </p:cNvPr>
          <p:cNvSpPr txBox="1"/>
          <p:nvPr userDrawn="1"/>
        </p:nvSpPr>
        <p:spPr>
          <a:xfrm>
            <a:off x="622301" y="2660621"/>
            <a:ext cx="604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Century Gothic" panose="020B0502020202020204" pitchFamily="34" charset="0"/>
              </a:rPr>
              <a:t>Learning at home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B57386-3436-490F-BC20-FF48C6A7A4DE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>
                <a:solidFill>
                  <a:srgbClr val="FBF5D4"/>
                </a:solidFill>
                <a:latin typeface="+mj-lt"/>
                <a:cs typeface="Arial" panose="020B0604020202020204" pitchFamily="34" charset="0"/>
              </a:rPr>
              <a:t>Resources to support parents 2020/21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24EAA1-2115-4066-A59F-8CEF414119C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27902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04725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[Subtitle]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1pPr>
            <a:lvl2pPr marL="742950" indent="-28575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2pPr>
            <a:lvl3pPr marL="11430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4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3pPr>
            <a:lvl4pPr marL="16002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2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4pPr>
            <a:lvl5pPr marL="20574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2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375745" y="5597341"/>
            <a:ext cx="2743200" cy="365125"/>
          </a:xfrm>
        </p:spPr>
        <p:txBody>
          <a:bodyPr/>
          <a:lstStyle>
            <a:lvl1pPr>
              <a:buNone/>
              <a:defRPr i="1"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defRPr/>
            </a:pPr>
            <a:r>
              <a:rPr lang="en-GB" dirty="0">
                <a:solidFill>
                  <a:srgbClr val="585858">
                    <a:tint val="75000"/>
                  </a:srgbClr>
                </a:solidFill>
              </a:rPr>
              <a:t>Version 2 (2022)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4DB3256F-83C8-4422-BB4B-79DB90083B8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3B2F8E2-F1C9-5338-36FE-E3BE014DE21A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44366" y="63434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buNone/>
              <a:defRPr sz="1200" i="1" kern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defRPr/>
            </a:pPr>
            <a:r>
              <a:rPr lang="en-GB">
                <a:solidFill>
                  <a:srgbClr val="585858">
                    <a:tint val="75000"/>
                  </a:srgbClr>
                </a:solidFill>
              </a:rPr>
              <a:t>Version 2 (2022)</a:t>
            </a:r>
            <a:endParaRPr lang="en-GB" dirty="0">
              <a:solidFill>
                <a:srgbClr val="585858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702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3FA1F-A845-4472-9CCC-79C68B077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D1304-0285-4ECA-BFD4-4286C354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EC8F-E4E5-4461-ABCB-AB926E45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4842CEEE-46D8-4902-AD29-CBFFF8B3C125}" type="slidenum">
              <a:rPr lang="en-GB" sz="675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1C19FB-182F-456C-9758-0F13325594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1C5EB-094E-4C53-8DA7-71DBA860C3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246521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F3FDD1C4-680A-44A1-9D44-A47BC8DACB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711C93-9256-466D-8867-F7FBA8AD6463}"/>
              </a:ext>
            </a:extLst>
          </p:cNvPr>
          <p:cNvSpPr txBox="1"/>
          <p:nvPr userDrawn="1"/>
        </p:nvSpPr>
        <p:spPr>
          <a:xfrm>
            <a:off x="622301" y="1799485"/>
            <a:ext cx="604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err="1">
                <a:solidFill>
                  <a:schemeClr val="bg1"/>
                </a:solidFill>
                <a:latin typeface="Century Gothic" panose="020B0502020202020204" pitchFamily="34" charset="0"/>
              </a:rPr>
              <a:t>Numberblocks</a:t>
            </a:r>
            <a:endParaRPr lang="en-GB" sz="3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09602" y="3174780"/>
            <a:ext cx="6062463" cy="9235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Series [xx] Episode [xx]</a:t>
            </a:r>
          </a:p>
          <a:p>
            <a:pPr lvl="0"/>
            <a:r>
              <a:rPr lang="en-GB" noProof="0"/>
              <a:t>[Name]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None/>
              <a:defRPr/>
            </a:pPr>
            <a:r>
              <a:rPr lang="en-GB">
                <a:solidFill>
                  <a:srgbClr val="99CCCC"/>
                </a:solidFill>
              </a:rPr>
              <a:t>February 2021</a:t>
            </a:r>
            <a:endParaRPr lang="en-GB">
              <a:solidFill>
                <a:srgbClr val="99CCCC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65E605-7CFD-4C28-A30E-0D08D815CEE1}"/>
              </a:ext>
            </a:extLst>
          </p:cNvPr>
          <p:cNvSpPr txBox="1"/>
          <p:nvPr userDrawn="1"/>
        </p:nvSpPr>
        <p:spPr>
          <a:xfrm>
            <a:off x="622301" y="2660621"/>
            <a:ext cx="604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Century Gothic" panose="020B0502020202020204" pitchFamily="34" charset="0"/>
              </a:rPr>
              <a:t>Learning at home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B57386-3436-490F-BC20-FF48C6A7A4DE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>
                <a:solidFill>
                  <a:srgbClr val="FBF5D4"/>
                </a:solidFill>
                <a:latin typeface="+mj-lt"/>
                <a:cs typeface="Arial" panose="020B0604020202020204" pitchFamily="34" charset="0"/>
              </a:rPr>
              <a:t>Resources to support parents 2020/21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24EAA1-2115-4066-A59F-8CEF414119C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27902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21942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[Subtitle]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1pPr>
            <a:lvl2pPr marL="742950" indent="-285750"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2pPr>
            <a:lvl3pPr marL="11430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3pPr>
            <a:lvl4pPr marL="16002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4pPr>
            <a:lvl5pPr marL="20574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4DB3256F-83C8-4422-BB4B-79DB90083B8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64604F4-6811-4F43-AE69-B3050CE49237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20161" y="645274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buNone/>
              <a:defRPr sz="1200" i="1" kern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defRPr/>
            </a:pPr>
            <a:r>
              <a:rPr lang="en-GB">
                <a:solidFill>
                  <a:srgbClr val="585858">
                    <a:tint val="75000"/>
                  </a:srgbClr>
                </a:solidFill>
              </a:rPr>
              <a:t>Version 2 (2022)</a:t>
            </a:r>
            <a:endParaRPr lang="en-GB" dirty="0">
              <a:solidFill>
                <a:srgbClr val="585858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916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3FA1F-A845-4472-9CCC-79C68B077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D1304-0285-4ECA-BFD4-4286C354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EC8F-E4E5-4461-ABCB-AB926E45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4842CEEE-46D8-4902-AD29-CBFFF8B3C125}" type="slidenum">
              <a:rPr lang="en-GB" sz="675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1C19FB-182F-456C-9758-0F13325594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1C5EB-094E-4C53-8DA7-71DBA860C3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637398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42129DB-7CCB-4DFF-A799-E554B53301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2301" y="476673"/>
            <a:ext cx="6049764" cy="648071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2" y="1268758"/>
            <a:ext cx="6062463" cy="115213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85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4971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(CF) Full Bleed Image with Teacher N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3FA1F-A845-4472-9CCC-79C68B077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675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D1304-0285-4ECA-BFD4-4286C354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675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EC8F-E4E5-4461-ABCB-AB926E45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42CEEE-46D8-4902-AD29-CBFFF8B3C125}" type="slidenum">
              <a:rPr kumimoji="0" lang="en-GB" sz="67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675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1C19FB-182F-456C-9758-0F13325594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1C5EB-094E-4C53-8DA7-71DBA860C3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799426A-290E-4017-B895-A9F86C4B3DC0}"/>
              </a:ext>
            </a:extLst>
          </p:cNvPr>
          <p:cNvSpPr/>
          <p:nvPr userDrawn="1"/>
        </p:nvSpPr>
        <p:spPr bwMode="auto">
          <a:xfrm>
            <a:off x="11769354" y="6392987"/>
            <a:ext cx="359229" cy="346166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634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F3FDD1C4-680A-44A1-9D44-A47BC8DACB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711C93-9256-466D-8867-F7FBA8AD6463}"/>
              </a:ext>
            </a:extLst>
          </p:cNvPr>
          <p:cNvSpPr txBox="1"/>
          <p:nvPr userDrawn="1"/>
        </p:nvSpPr>
        <p:spPr>
          <a:xfrm>
            <a:off x="622301" y="1799485"/>
            <a:ext cx="604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err="1">
                <a:solidFill>
                  <a:schemeClr val="bg1"/>
                </a:solidFill>
                <a:latin typeface="Century Gothic" panose="020B0502020202020204" pitchFamily="34" charset="0"/>
              </a:rPr>
              <a:t>Numberblocks</a:t>
            </a:r>
            <a:endParaRPr lang="en-GB" sz="3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09602" y="3174780"/>
            <a:ext cx="6062463" cy="9235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Series [xx] Episode [xx]</a:t>
            </a:r>
          </a:p>
          <a:p>
            <a:pPr lvl="0"/>
            <a:r>
              <a:rPr lang="en-GB" noProof="0"/>
              <a:t>[Name]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None/>
              <a:defRPr/>
            </a:pPr>
            <a:r>
              <a:rPr lang="en-GB">
                <a:solidFill>
                  <a:srgbClr val="99CCCC"/>
                </a:solidFill>
              </a:rPr>
              <a:t>February 2021</a:t>
            </a:r>
            <a:endParaRPr lang="en-GB">
              <a:solidFill>
                <a:srgbClr val="99CCCC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65E605-7CFD-4C28-A30E-0D08D815CEE1}"/>
              </a:ext>
            </a:extLst>
          </p:cNvPr>
          <p:cNvSpPr txBox="1"/>
          <p:nvPr userDrawn="1"/>
        </p:nvSpPr>
        <p:spPr>
          <a:xfrm>
            <a:off x="622301" y="2660621"/>
            <a:ext cx="604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Century Gothic" panose="020B0502020202020204" pitchFamily="34" charset="0"/>
              </a:rPr>
              <a:t>Learning at home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B57386-3436-490F-BC20-FF48C6A7A4DE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>
                <a:solidFill>
                  <a:srgbClr val="FBF5D4"/>
                </a:solidFill>
                <a:latin typeface="+mj-lt"/>
                <a:cs typeface="Arial" panose="020B0604020202020204" pitchFamily="34" charset="0"/>
              </a:rPr>
              <a:t>Resources to support parents 2020/21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24EAA1-2115-4066-A59F-8CEF414119C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27902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70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[Subtitle]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1pPr>
            <a:lvl2pPr marL="742950" indent="-285750"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2pPr>
            <a:lvl3pPr marL="11430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3pPr>
            <a:lvl4pPr marL="16002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4pPr>
            <a:lvl5pPr marL="20574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744196" y="5869240"/>
            <a:ext cx="2743200" cy="365125"/>
          </a:xfrm>
        </p:spPr>
        <p:txBody>
          <a:bodyPr/>
          <a:lstStyle>
            <a:lvl1pPr>
              <a:buNone/>
              <a:defRPr i="1"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defRPr/>
            </a:pPr>
            <a:r>
              <a:rPr lang="en-GB" dirty="0">
                <a:solidFill>
                  <a:srgbClr val="585858">
                    <a:tint val="75000"/>
                  </a:srgbClr>
                </a:solidFill>
              </a:rPr>
              <a:t>Version 2 (2022)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4DB3256F-83C8-4422-BB4B-79DB90083B8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0687ADA-A948-5885-CEDA-4627BF6D4A3A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70203" y="642734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buNone/>
              <a:defRPr sz="1200" i="1" kern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defRPr/>
            </a:pPr>
            <a:r>
              <a:rPr lang="en-GB">
                <a:solidFill>
                  <a:srgbClr val="585858">
                    <a:tint val="75000"/>
                  </a:srgbClr>
                </a:solidFill>
              </a:rPr>
              <a:t>Version 2 (2022)</a:t>
            </a:r>
            <a:endParaRPr lang="en-GB" dirty="0">
              <a:solidFill>
                <a:srgbClr val="585858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784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3FA1F-A845-4472-9CCC-79C68B077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D1304-0285-4ECA-BFD4-4286C354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EC8F-E4E5-4461-ABCB-AB926E45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4842CEEE-46D8-4902-AD29-CBFFF8B3C125}" type="slidenum">
              <a:rPr lang="en-GB" sz="675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1C19FB-182F-456C-9758-0F13325594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1C5EB-094E-4C53-8DA7-71DBA860C3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60332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42129DB-7CCB-4DFF-A799-E554B53301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2301" y="476673"/>
            <a:ext cx="6049764" cy="648071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2" y="1268758"/>
            <a:ext cx="6062463" cy="115213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85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22005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043FF3-1B19-4F6E-AED6-1F0E0B126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65125"/>
            <a:ext cx="109685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78F67-7D07-4B89-B1B7-77FCB2FBC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825625"/>
            <a:ext cx="109685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AF1F1-6765-45EE-BEB9-185EDFB65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52CA6C61-5C46-4CCD-83FB-18DE309C759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13/10/2025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D2AC0-4764-4C71-9EC2-3E3309ED3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79FDB-13C2-4DC1-8C93-EEA50C728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3A4A998D-6F83-4D71-AA77-13FC1A13995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912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585858"/>
          </a:solidFill>
          <a:latin typeface="Century Gothic" panose="020B0502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043FF3-1B19-4F6E-AED6-1F0E0B126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65125"/>
            <a:ext cx="109685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78F67-7D07-4B89-B1B7-77FCB2FBC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825625"/>
            <a:ext cx="109685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AF1F1-6765-45EE-BEB9-185EDFB65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52CA6C61-5C46-4CCD-83FB-18DE309C759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13/10/2025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D2AC0-4764-4C71-9EC2-3E3309ED3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79FDB-13C2-4DC1-8C93-EEA50C728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3A4A998D-6F83-4D71-AA77-13FC1A13995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8974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585858"/>
          </a:solidFill>
          <a:latin typeface="Century Gothic" panose="020B0502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043FF3-1B19-4F6E-AED6-1F0E0B126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65125"/>
            <a:ext cx="109685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78F67-7D07-4B89-B1B7-77FCB2FBC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825625"/>
            <a:ext cx="109685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AF1F1-6765-45EE-BEB9-185EDFB65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52CA6C61-5C46-4CCD-83FB-18DE309C759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13/10/2025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D2AC0-4764-4C71-9EC2-3E3309ED3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79FDB-13C2-4DC1-8C93-EEA50C728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3A4A998D-6F83-4D71-AA77-13FC1A13995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4550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585858"/>
          </a:solidFill>
          <a:latin typeface="Century Gothic" panose="020B0502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A820F-AA4B-4927-B68C-58946DFE6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BFD0C65-B3D8-F6A7-80EA-9CFA9B9300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52248" y="1445599"/>
            <a:ext cx="9538491" cy="3966801"/>
          </a:xfrm>
        </p:spPr>
      </p:pic>
    </p:spTree>
    <p:extLst>
      <p:ext uri="{BB962C8B-B14F-4D97-AF65-F5344CB8AC3E}">
        <p14:creationId xmlns:p14="http://schemas.microsoft.com/office/powerpoint/2010/main" val="1958392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EA736-C2C3-4584-170A-8E4B78718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06D93CB-607B-2729-6D21-7393D30FB9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3195" y="430660"/>
            <a:ext cx="9696588" cy="5619944"/>
          </a:xfrm>
        </p:spPr>
      </p:pic>
    </p:spTree>
    <p:extLst>
      <p:ext uri="{BB962C8B-B14F-4D97-AF65-F5344CB8AC3E}">
        <p14:creationId xmlns:p14="http://schemas.microsoft.com/office/powerpoint/2010/main" val="3833097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CD949-EEF1-EFE8-6E86-856A2D1D5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2140D4-31D4-3775-621D-7862C25E9E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1102" y="343111"/>
            <a:ext cx="10619863" cy="5688038"/>
          </a:xfrm>
        </p:spPr>
      </p:pic>
    </p:spTree>
    <p:extLst>
      <p:ext uri="{BB962C8B-B14F-4D97-AF65-F5344CB8AC3E}">
        <p14:creationId xmlns:p14="http://schemas.microsoft.com/office/powerpoint/2010/main" val="2694662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74B5E-748B-E63D-A278-4F6B08FD9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3A40CA3-2443-E9B5-35C7-C760D45A76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1282" y="539262"/>
            <a:ext cx="10115672" cy="5638799"/>
          </a:xfrm>
        </p:spPr>
      </p:pic>
    </p:spTree>
    <p:extLst>
      <p:ext uri="{BB962C8B-B14F-4D97-AF65-F5344CB8AC3E}">
        <p14:creationId xmlns:p14="http://schemas.microsoft.com/office/powerpoint/2010/main" val="791311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762C-3629-A606-76A0-0636346EF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000" dirty="0"/>
              <a:t>https://www.ncetm.org.uk/maths-hubs-projects/mastering-number-at-reception-and-ks1/#:~:text=This%20national%20programme%20%2D%20now%20in,the%20impact%20of%20Mastering%20Number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B320512-9E6C-5878-62A7-482B4D7D5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3639" y="993999"/>
            <a:ext cx="8615492" cy="4870002"/>
          </a:xfrm>
        </p:spPr>
      </p:pic>
    </p:spTree>
    <p:extLst>
      <p:ext uri="{BB962C8B-B14F-4D97-AF65-F5344CB8AC3E}">
        <p14:creationId xmlns:p14="http://schemas.microsoft.com/office/powerpoint/2010/main" val="3331305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B9798-8BA8-4F7A-E915-334C368AFA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Lets try some sessions </a:t>
            </a:r>
          </a:p>
          <a:p>
            <a:pPr marL="0" indent="0">
              <a:buNone/>
            </a:pPr>
            <a:r>
              <a:rPr lang="en-GB" sz="4800" dirty="0"/>
              <a:t>Year 2 in the Summer term </a:t>
            </a:r>
          </a:p>
        </p:txBody>
      </p:sp>
    </p:spTree>
    <p:extLst>
      <p:ext uri="{BB962C8B-B14F-4D97-AF65-F5344CB8AC3E}">
        <p14:creationId xmlns:p14="http://schemas.microsoft.com/office/powerpoint/2010/main" val="3503041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1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97350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A7AAAC9-8025-464B-8471-1C2487A91255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C6A81CB1-17E8-4447-B14E-B5DDC7047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037" y="2783695"/>
            <a:ext cx="5710449" cy="32154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231B797E-67D9-4603-82E0-24DE18124713}"/>
              </a:ext>
            </a:extLst>
          </p:cNvPr>
          <p:cNvSpPr/>
          <p:nvPr/>
        </p:nvSpPr>
        <p:spPr>
          <a:xfrm>
            <a:off x="3060834" y="739739"/>
            <a:ext cx="5519715" cy="1534273"/>
          </a:xfrm>
          <a:prstGeom prst="wedgeRoundRectCallout">
            <a:avLst>
              <a:gd name="adj1" fmla="val 41823"/>
              <a:gd name="adj2" fmla="val 103766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Match the pictures to the correct expression and </a:t>
            </a:r>
            <a:r>
              <a:rPr lang="en-GB" sz="2800" kern="0" dirty="0">
                <a:solidFill>
                  <a:prstClr val="white"/>
                </a:solidFill>
                <a:latin typeface="Century Gothic" panose="020B0502020202020204" pitchFamily="34" charset="0"/>
              </a:rPr>
              <a:t>then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say the double.</a:t>
            </a:r>
          </a:p>
        </p:txBody>
      </p:sp>
    </p:spTree>
    <p:extLst>
      <p:ext uri="{BB962C8B-B14F-4D97-AF65-F5344CB8AC3E}">
        <p14:creationId xmlns:p14="http://schemas.microsoft.com/office/powerpoint/2010/main" val="2548615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F55046-8F32-4C23-86A5-B826A3A4E9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776"/>
          <a:stretch/>
        </p:blipFill>
        <p:spPr>
          <a:xfrm>
            <a:off x="3456372" y="1031757"/>
            <a:ext cx="5083621" cy="2764351"/>
          </a:xfrm>
          <a:prstGeom prst="rect">
            <a:avLst/>
          </a:prstGeom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BE8F3C8-6885-4C3E-98B5-B47A0C3C7F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274305"/>
              </p:ext>
            </p:extLst>
          </p:nvPr>
        </p:nvGraphicFramePr>
        <p:xfrm>
          <a:off x="944220" y="4352099"/>
          <a:ext cx="1030356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420">
                  <a:extLst>
                    <a:ext uri="{9D8B030D-6E8A-4147-A177-3AD203B41FA5}">
                      <a16:colId xmlns:a16="http://schemas.microsoft.com/office/drawing/2014/main" val="1264115387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712511231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62700312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277312755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4221025290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63552515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29440777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178790412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171551721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611964900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811024511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92896629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068171173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68767970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86637728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95694866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72590000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4286518079"/>
                    </a:ext>
                  </a:extLst>
                </a:gridCol>
              </a:tblGrid>
              <a:tr h="572239"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167838"/>
                  </a:ext>
                </a:extLst>
              </a:tr>
            </a:tbl>
          </a:graphicData>
        </a:graphic>
      </p:graphicFrame>
      <p:sp>
        <p:nvSpPr>
          <p:cNvPr id="4" name="Circle: Hollow 3">
            <a:extLst>
              <a:ext uri="{FF2B5EF4-FFF2-40B4-BE49-F238E27FC236}">
                <a16:creationId xmlns:a16="http://schemas.microsoft.com/office/drawing/2014/main" id="{2C4A91F6-89C2-489B-97B3-60D117F85213}"/>
              </a:ext>
            </a:extLst>
          </p:cNvPr>
          <p:cNvSpPr/>
          <p:nvPr/>
        </p:nvSpPr>
        <p:spPr>
          <a:xfrm>
            <a:off x="578841" y="4121541"/>
            <a:ext cx="2466363" cy="1040235"/>
          </a:xfrm>
          <a:prstGeom prst="donut">
            <a:avLst>
              <a:gd name="adj" fmla="val 5873"/>
            </a:avLst>
          </a:prstGeom>
          <a:solidFill>
            <a:schemeClr val="accent6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0B5496-BB45-4D4B-854E-2E7625613DC5}"/>
              </a:ext>
            </a:extLst>
          </p:cNvPr>
          <p:cNvSpPr txBox="1"/>
          <p:nvPr/>
        </p:nvSpPr>
        <p:spPr>
          <a:xfrm>
            <a:off x="4209244" y="5487210"/>
            <a:ext cx="3773511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_____ is _____ .</a:t>
            </a:r>
          </a:p>
        </p:txBody>
      </p:sp>
    </p:spTree>
    <p:extLst>
      <p:ext uri="{BB962C8B-B14F-4D97-AF65-F5344CB8AC3E}">
        <p14:creationId xmlns:p14="http://schemas.microsoft.com/office/powerpoint/2010/main" val="1483143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BE8F3C8-6885-4C3E-98B5-B47A0C3C7F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3912769"/>
              </p:ext>
            </p:extLst>
          </p:nvPr>
        </p:nvGraphicFramePr>
        <p:xfrm>
          <a:off x="944220" y="4352099"/>
          <a:ext cx="1030356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420">
                  <a:extLst>
                    <a:ext uri="{9D8B030D-6E8A-4147-A177-3AD203B41FA5}">
                      <a16:colId xmlns:a16="http://schemas.microsoft.com/office/drawing/2014/main" val="1264115387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712511231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62700312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277312755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4221025290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63552515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29440777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178790412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171551721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611964900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811024511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92896629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068171173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68767970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86637728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95694866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72590000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4286518079"/>
                    </a:ext>
                  </a:extLst>
                </a:gridCol>
              </a:tblGrid>
              <a:tr h="572239"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167838"/>
                  </a:ext>
                </a:extLst>
              </a:tr>
            </a:tbl>
          </a:graphicData>
        </a:graphic>
      </p:graphicFrame>
      <p:sp>
        <p:nvSpPr>
          <p:cNvPr id="4" name="Circle: Hollow 3">
            <a:extLst>
              <a:ext uri="{FF2B5EF4-FFF2-40B4-BE49-F238E27FC236}">
                <a16:creationId xmlns:a16="http://schemas.microsoft.com/office/drawing/2014/main" id="{2C4A91F6-89C2-489B-97B3-60D117F85213}"/>
              </a:ext>
            </a:extLst>
          </p:cNvPr>
          <p:cNvSpPr/>
          <p:nvPr/>
        </p:nvSpPr>
        <p:spPr>
          <a:xfrm>
            <a:off x="6333689" y="4121541"/>
            <a:ext cx="2466363" cy="1040235"/>
          </a:xfrm>
          <a:prstGeom prst="donut">
            <a:avLst>
              <a:gd name="adj" fmla="val 5873"/>
            </a:avLst>
          </a:prstGeom>
          <a:solidFill>
            <a:schemeClr val="accent6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C240469-F4E2-45DD-B6E9-D36BDD0DAE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451"/>
          <a:stretch/>
        </p:blipFill>
        <p:spPr>
          <a:xfrm>
            <a:off x="3036815" y="1286340"/>
            <a:ext cx="6132352" cy="24649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D0B5496-BB45-4D4B-854E-2E7625613DC5}"/>
              </a:ext>
            </a:extLst>
          </p:cNvPr>
          <p:cNvSpPr txBox="1"/>
          <p:nvPr/>
        </p:nvSpPr>
        <p:spPr>
          <a:xfrm>
            <a:off x="4209244" y="5487210"/>
            <a:ext cx="3773511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_____ is _____ .</a:t>
            </a:r>
          </a:p>
        </p:txBody>
      </p:sp>
    </p:spTree>
    <p:extLst>
      <p:ext uri="{BB962C8B-B14F-4D97-AF65-F5344CB8AC3E}">
        <p14:creationId xmlns:p14="http://schemas.microsoft.com/office/powerpoint/2010/main" val="88720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BE8F3C8-6885-4C3E-98B5-B47A0C3C7F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621616"/>
              </p:ext>
            </p:extLst>
          </p:nvPr>
        </p:nvGraphicFramePr>
        <p:xfrm>
          <a:off x="944220" y="4352099"/>
          <a:ext cx="1030356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420">
                  <a:extLst>
                    <a:ext uri="{9D8B030D-6E8A-4147-A177-3AD203B41FA5}">
                      <a16:colId xmlns:a16="http://schemas.microsoft.com/office/drawing/2014/main" val="1264115387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712511231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62700312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277312755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4221025290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63552515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29440777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178790412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171551721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611964900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811024511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92896629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068171173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68767970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86637728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95694866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72590000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4286518079"/>
                    </a:ext>
                  </a:extLst>
                </a:gridCol>
              </a:tblGrid>
              <a:tr h="572239"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167838"/>
                  </a:ext>
                </a:extLst>
              </a:tr>
            </a:tbl>
          </a:graphicData>
        </a:graphic>
      </p:graphicFrame>
      <p:sp>
        <p:nvSpPr>
          <p:cNvPr id="4" name="Circle: Hollow 3">
            <a:extLst>
              <a:ext uri="{FF2B5EF4-FFF2-40B4-BE49-F238E27FC236}">
                <a16:creationId xmlns:a16="http://schemas.microsoft.com/office/drawing/2014/main" id="{2C4A91F6-89C2-489B-97B3-60D117F85213}"/>
              </a:ext>
            </a:extLst>
          </p:cNvPr>
          <p:cNvSpPr/>
          <p:nvPr/>
        </p:nvSpPr>
        <p:spPr>
          <a:xfrm>
            <a:off x="9185946" y="4121541"/>
            <a:ext cx="2466363" cy="1040235"/>
          </a:xfrm>
          <a:prstGeom prst="donut">
            <a:avLst>
              <a:gd name="adj" fmla="val 5873"/>
            </a:avLst>
          </a:prstGeom>
          <a:solidFill>
            <a:schemeClr val="accent6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DD9EAC-9133-44DB-B4D7-0F3EEB207D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659"/>
          <a:stretch/>
        </p:blipFill>
        <p:spPr>
          <a:xfrm>
            <a:off x="2849303" y="1374514"/>
            <a:ext cx="6336644" cy="242002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D0B5496-BB45-4D4B-854E-2E7625613DC5}"/>
              </a:ext>
            </a:extLst>
          </p:cNvPr>
          <p:cNvSpPr txBox="1"/>
          <p:nvPr/>
        </p:nvSpPr>
        <p:spPr>
          <a:xfrm>
            <a:off x="4209244" y="5487210"/>
            <a:ext cx="3773511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_____ is _____ .</a:t>
            </a:r>
          </a:p>
        </p:txBody>
      </p:sp>
    </p:spTree>
    <p:extLst>
      <p:ext uri="{BB962C8B-B14F-4D97-AF65-F5344CB8AC3E}">
        <p14:creationId xmlns:p14="http://schemas.microsoft.com/office/powerpoint/2010/main" val="301841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BE8F3C8-6885-4C3E-98B5-B47A0C3C7F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384952"/>
              </p:ext>
            </p:extLst>
          </p:nvPr>
        </p:nvGraphicFramePr>
        <p:xfrm>
          <a:off x="944220" y="4352099"/>
          <a:ext cx="1030356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420">
                  <a:extLst>
                    <a:ext uri="{9D8B030D-6E8A-4147-A177-3AD203B41FA5}">
                      <a16:colId xmlns:a16="http://schemas.microsoft.com/office/drawing/2014/main" val="1264115387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712511231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62700312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277312755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4221025290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63552515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29440777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178790412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171551721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611964900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3811024511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928966299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068171173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68767970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86637728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956948666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2725900002"/>
                    </a:ext>
                  </a:extLst>
                </a:gridCol>
                <a:gridCol w="572420">
                  <a:extLst>
                    <a:ext uri="{9D8B030D-6E8A-4147-A177-3AD203B41FA5}">
                      <a16:colId xmlns:a16="http://schemas.microsoft.com/office/drawing/2014/main" val="4286518079"/>
                    </a:ext>
                  </a:extLst>
                </a:gridCol>
              </a:tblGrid>
              <a:tr h="572239"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accent4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600" b="0" dirty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167838"/>
                  </a:ext>
                </a:extLst>
              </a:tr>
            </a:tbl>
          </a:graphicData>
        </a:graphic>
      </p:graphicFrame>
      <p:sp>
        <p:nvSpPr>
          <p:cNvPr id="4" name="Circle: Hollow 3">
            <a:extLst>
              <a:ext uri="{FF2B5EF4-FFF2-40B4-BE49-F238E27FC236}">
                <a16:creationId xmlns:a16="http://schemas.microsoft.com/office/drawing/2014/main" id="{2C4A91F6-89C2-489B-97B3-60D117F85213}"/>
              </a:ext>
            </a:extLst>
          </p:cNvPr>
          <p:cNvSpPr/>
          <p:nvPr/>
        </p:nvSpPr>
        <p:spPr>
          <a:xfrm>
            <a:off x="3422709" y="4121541"/>
            <a:ext cx="2466363" cy="1040235"/>
          </a:xfrm>
          <a:prstGeom prst="donut">
            <a:avLst>
              <a:gd name="adj" fmla="val 5873"/>
            </a:avLst>
          </a:prstGeom>
          <a:solidFill>
            <a:schemeClr val="accent6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7EB0FF-8769-45E3-B6E9-F78E4707FB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75" r="3915"/>
          <a:stretch/>
        </p:blipFill>
        <p:spPr>
          <a:xfrm>
            <a:off x="3775813" y="1358658"/>
            <a:ext cx="4789348" cy="26156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D0B5496-BB45-4D4B-854E-2E7625613DC5}"/>
              </a:ext>
            </a:extLst>
          </p:cNvPr>
          <p:cNvSpPr txBox="1"/>
          <p:nvPr/>
        </p:nvSpPr>
        <p:spPr>
          <a:xfrm>
            <a:off x="4209244" y="5487210"/>
            <a:ext cx="3773511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_____ is _____ .</a:t>
            </a:r>
          </a:p>
        </p:txBody>
      </p:sp>
    </p:spTree>
    <p:extLst>
      <p:ext uri="{BB962C8B-B14F-4D97-AF65-F5344CB8AC3E}">
        <p14:creationId xmlns:p14="http://schemas.microsoft.com/office/powerpoint/2010/main" val="2024091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231B797E-67D9-4603-82E0-24DE18124713}"/>
              </a:ext>
            </a:extLst>
          </p:cNvPr>
          <p:cNvSpPr/>
          <p:nvPr/>
        </p:nvSpPr>
        <p:spPr>
          <a:xfrm>
            <a:off x="7028121" y="522111"/>
            <a:ext cx="4641768" cy="1593631"/>
          </a:xfrm>
          <a:prstGeom prst="wedgeRoundRectCallout">
            <a:avLst>
              <a:gd name="adj1" fmla="val 18496"/>
              <a:gd name="adj2" fmla="val 121192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Would you like to play my 3-in-a-row dice game?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CABBAB2A-A381-4E0D-A8BE-628C30B27DCD}"/>
              </a:ext>
            </a:extLst>
          </p:cNvPr>
          <p:cNvSpPr/>
          <p:nvPr/>
        </p:nvSpPr>
        <p:spPr>
          <a:xfrm>
            <a:off x="6778292" y="522111"/>
            <a:ext cx="4905708" cy="1593629"/>
          </a:xfrm>
          <a:prstGeom prst="wedgeRoundRectCallout">
            <a:avLst>
              <a:gd name="adj1" fmla="val 19710"/>
              <a:gd name="adj2" fmla="val 113344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Choose whether to double or halve the number shown on the die.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C0E278E5-7251-4CF3-B6FC-A2F95C68CE20}"/>
              </a:ext>
            </a:extLst>
          </p:cNvPr>
          <p:cNvSpPr/>
          <p:nvPr/>
        </p:nvSpPr>
        <p:spPr>
          <a:xfrm>
            <a:off x="7126886" y="520330"/>
            <a:ext cx="4444237" cy="1595410"/>
          </a:xfrm>
          <a:prstGeom prst="wedgeRoundRectCallout">
            <a:avLst>
              <a:gd name="adj1" fmla="val 18837"/>
              <a:gd name="adj2" fmla="val 119002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 will have the purple-dot die and you will have the red-dot die!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7AAAC9-8025-464B-8471-1C2487A91255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C6A81CB1-17E8-4447-B14E-B5DDC7047F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17"/>
          <a:stretch/>
        </p:blipFill>
        <p:spPr bwMode="auto">
          <a:xfrm>
            <a:off x="7498081" y="2852670"/>
            <a:ext cx="4298968" cy="3215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212BBA-7300-4055-9FE2-925FD8E1A4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32" y="542925"/>
            <a:ext cx="5753100" cy="577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48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1" grpId="1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212BBA-7300-4055-9FE2-925FD8E1A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32" y="542925"/>
            <a:ext cx="5753100" cy="57721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37B9151-955F-4F84-8683-DBB010819B0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88825C7-3ACC-4422-9027-BB8F60001BDB}"/>
              </a:ext>
            </a:extLst>
          </p:cNvPr>
          <p:cNvGrpSpPr/>
          <p:nvPr/>
        </p:nvGrpSpPr>
        <p:grpSpPr>
          <a:xfrm>
            <a:off x="8364124" y="685787"/>
            <a:ext cx="2381706" cy="2381706"/>
            <a:chOff x="1484859" y="1109910"/>
            <a:chExt cx="2381706" cy="2381706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CCA227AF-6A41-47D6-B6C6-30D601BA7FE9}"/>
                </a:ext>
              </a:extLst>
            </p:cNvPr>
            <p:cNvSpPr/>
            <p:nvPr/>
          </p:nvSpPr>
          <p:spPr>
            <a:xfrm>
              <a:off x="2393750" y="2053774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2B20ADF7-E254-49E2-BAD5-28AB3EBAFCA9}"/>
                </a:ext>
              </a:extLst>
            </p:cNvPr>
            <p:cNvSpPr/>
            <p:nvPr/>
          </p:nvSpPr>
          <p:spPr>
            <a:xfrm>
              <a:off x="3033385" y="1412416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5194BA3A-5AB2-4A1C-A9E8-AD653AF35F0E}"/>
                </a:ext>
              </a:extLst>
            </p:cNvPr>
            <p:cNvSpPr/>
            <p:nvPr/>
          </p:nvSpPr>
          <p:spPr>
            <a:xfrm>
              <a:off x="1754116" y="2692324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BF87930F-65F2-4A58-804C-7F729B359FF0}"/>
                </a:ext>
              </a:extLst>
            </p:cNvPr>
            <p:cNvSpPr/>
            <p:nvPr/>
          </p:nvSpPr>
          <p:spPr>
            <a:xfrm>
              <a:off x="1484859" y="1109910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95157D6B-CB87-49E1-8758-776FD278C804}"/>
                </a:ext>
              </a:extLst>
            </p:cNvPr>
            <p:cNvSpPr/>
            <p:nvPr/>
          </p:nvSpPr>
          <p:spPr>
            <a:xfrm>
              <a:off x="1754116" y="1411011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F17F6B7A-6BA0-44F6-B96A-7343507BE097}"/>
                </a:ext>
              </a:extLst>
            </p:cNvPr>
            <p:cNvSpPr/>
            <p:nvPr/>
          </p:nvSpPr>
          <p:spPr>
            <a:xfrm>
              <a:off x="3033385" y="2692324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AE7CC17F-234E-4F47-99D1-201D93A43282}"/>
              </a:ext>
            </a:extLst>
          </p:cNvPr>
          <p:cNvGrpSpPr/>
          <p:nvPr/>
        </p:nvGrpSpPr>
        <p:grpSpPr>
          <a:xfrm>
            <a:off x="8407398" y="3429000"/>
            <a:ext cx="2381706" cy="2381706"/>
            <a:chOff x="7933350" y="1109910"/>
            <a:chExt cx="2381706" cy="2381706"/>
          </a:xfrm>
        </p:grpSpPr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C7CDB39B-09C9-4A3B-A6C8-13F55714B800}"/>
                </a:ext>
              </a:extLst>
            </p:cNvPr>
            <p:cNvSpPr/>
            <p:nvPr/>
          </p:nvSpPr>
          <p:spPr>
            <a:xfrm>
              <a:off x="7933350" y="1109910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1E135269-AA23-4663-A919-6F2D29457CBE}"/>
                </a:ext>
              </a:extLst>
            </p:cNvPr>
            <p:cNvSpPr/>
            <p:nvPr/>
          </p:nvSpPr>
          <p:spPr>
            <a:xfrm>
              <a:off x="8202608" y="1411011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F5CFED53-2AD0-4310-8DBA-73DB1897FF9F}"/>
                </a:ext>
              </a:extLst>
            </p:cNvPr>
            <p:cNvSpPr/>
            <p:nvPr/>
          </p:nvSpPr>
          <p:spPr>
            <a:xfrm>
              <a:off x="9481876" y="2692324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2" name="Oval 51">
            <a:extLst>
              <a:ext uri="{FF2B5EF4-FFF2-40B4-BE49-F238E27FC236}">
                <a16:creationId xmlns:a16="http://schemas.microsoft.com/office/drawing/2014/main" id="{86F44A67-3F17-49AC-A3BC-68C38009D47E}"/>
              </a:ext>
            </a:extLst>
          </p:cNvPr>
          <p:cNvSpPr/>
          <p:nvPr/>
        </p:nvSpPr>
        <p:spPr>
          <a:xfrm>
            <a:off x="996170" y="901841"/>
            <a:ext cx="900000" cy="900000"/>
          </a:xfrm>
          <a:prstGeom prst="ellipse">
            <a:avLst/>
          </a:prstGeom>
          <a:solidFill>
            <a:srgbClr val="8A9E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BE15BA7C-9C33-4372-B065-9A7F32D29B68}"/>
              </a:ext>
            </a:extLst>
          </p:cNvPr>
          <p:cNvGrpSpPr/>
          <p:nvPr/>
        </p:nvGrpSpPr>
        <p:grpSpPr>
          <a:xfrm>
            <a:off x="8364124" y="698247"/>
            <a:ext cx="2381706" cy="2381706"/>
            <a:chOff x="7933350" y="1109910"/>
            <a:chExt cx="2381706" cy="2381706"/>
          </a:xfrm>
        </p:grpSpPr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5BBA4354-9A96-48FA-87C1-2FF56B0C8967}"/>
                </a:ext>
              </a:extLst>
            </p:cNvPr>
            <p:cNvSpPr/>
            <p:nvPr/>
          </p:nvSpPr>
          <p:spPr>
            <a:xfrm>
              <a:off x="7933350" y="1109910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E16CD2E1-5AF7-4A84-B8C7-39C9A09AC6E1}"/>
                </a:ext>
              </a:extLst>
            </p:cNvPr>
            <p:cNvSpPr/>
            <p:nvPr/>
          </p:nvSpPr>
          <p:spPr>
            <a:xfrm>
              <a:off x="8202608" y="1411011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433F19FE-7283-4EA5-A9E9-F5D82AF0B762}"/>
                </a:ext>
              </a:extLst>
            </p:cNvPr>
            <p:cNvSpPr/>
            <p:nvPr/>
          </p:nvSpPr>
          <p:spPr>
            <a:xfrm>
              <a:off x="9481876" y="2692324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9481DF8B-7E1E-4E03-B511-8A4FA49D0249}"/>
              </a:ext>
            </a:extLst>
          </p:cNvPr>
          <p:cNvGrpSpPr/>
          <p:nvPr/>
        </p:nvGrpSpPr>
        <p:grpSpPr>
          <a:xfrm>
            <a:off x="8407398" y="3429000"/>
            <a:ext cx="2381706" cy="2381706"/>
            <a:chOff x="1484859" y="3732103"/>
            <a:chExt cx="2381706" cy="2381706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52F3D86-2AD3-4F03-9679-FCBED9F63FBD}"/>
                </a:ext>
              </a:extLst>
            </p:cNvPr>
            <p:cNvSpPr/>
            <p:nvPr/>
          </p:nvSpPr>
          <p:spPr>
            <a:xfrm>
              <a:off x="3033385" y="4674563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1A92872A-E8E3-4B7E-BD19-839768347F73}"/>
                </a:ext>
              </a:extLst>
            </p:cNvPr>
            <p:cNvSpPr/>
            <p:nvPr/>
          </p:nvSpPr>
          <p:spPr>
            <a:xfrm>
              <a:off x="3033385" y="4034609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759D2CE-28DF-4852-A52A-AAA9D7426980}"/>
                </a:ext>
              </a:extLst>
            </p:cNvPr>
            <p:cNvSpPr/>
            <p:nvPr/>
          </p:nvSpPr>
          <p:spPr>
            <a:xfrm>
              <a:off x="1754116" y="5314518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Rectangle: Rounded Corners 60">
              <a:extLst>
                <a:ext uri="{FF2B5EF4-FFF2-40B4-BE49-F238E27FC236}">
                  <a16:creationId xmlns:a16="http://schemas.microsoft.com/office/drawing/2014/main" id="{8D733D2D-9704-40C5-8810-E733E527D283}"/>
                </a:ext>
              </a:extLst>
            </p:cNvPr>
            <p:cNvSpPr/>
            <p:nvPr/>
          </p:nvSpPr>
          <p:spPr>
            <a:xfrm>
              <a:off x="1484859" y="3732103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E4D44C3E-9922-415C-A095-6EE0F9CE2A56}"/>
                </a:ext>
              </a:extLst>
            </p:cNvPr>
            <p:cNvSpPr/>
            <p:nvPr/>
          </p:nvSpPr>
          <p:spPr>
            <a:xfrm>
              <a:off x="1754116" y="4033205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C74A1212-491C-48FB-AD9A-4FBF99818B71}"/>
                </a:ext>
              </a:extLst>
            </p:cNvPr>
            <p:cNvSpPr/>
            <p:nvPr/>
          </p:nvSpPr>
          <p:spPr>
            <a:xfrm>
              <a:off x="3033385" y="5314518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6A9CC585-D631-4D7D-93FA-DF07D4AA8813}"/>
                </a:ext>
              </a:extLst>
            </p:cNvPr>
            <p:cNvSpPr/>
            <p:nvPr/>
          </p:nvSpPr>
          <p:spPr>
            <a:xfrm>
              <a:off x="1754116" y="4674563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5" name="Oval 64">
            <a:extLst>
              <a:ext uri="{FF2B5EF4-FFF2-40B4-BE49-F238E27FC236}">
                <a16:creationId xmlns:a16="http://schemas.microsoft.com/office/drawing/2014/main" id="{6BF9DA07-EAD3-46E8-9BEE-1E7C96970E22}"/>
              </a:ext>
            </a:extLst>
          </p:cNvPr>
          <p:cNvSpPr/>
          <p:nvPr/>
        </p:nvSpPr>
        <p:spPr>
          <a:xfrm>
            <a:off x="3870504" y="924983"/>
            <a:ext cx="900000" cy="900000"/>
          </a:xfrm>
          <a:prstGeom prst="ellipse">
            <a:avLst/>
          </a:prstGeom>
          <a:solidFill>
            <a:srgbClr val="8A9E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EE1AF01B-5A62-4204-A291-6591DFF8E5C6}"/>
              </a:ext>
            </a:extLst>
          </p:cNvPr>
          <p:cNvGrpSpPr/>
          <p:nvPr/>
        </p:nvGrpSpPr>
        <p:grpSpPr>
          <a:xfrm>
            <a:off x="8364971" y="710707"/>
            <a:ext cx="2381706" cy="2381706"/>
            <a:chOff x="4839058" y="1109910"/>
            <a:chExt cx="2381706" cy="2381706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8BC3F556-F5D0-4A29-B5B6-980AE670E780}"/>
                </a:ext>
              </a:extLst>
            </p:cNvPr>
            <p:cNvSpPr/>
            <p:nvPr/>
          </p:nvSpPr>
          <p:spPr>
            <a:xfrm>
              <a:off x="6387584" y="1412416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9149D3C-DF92-4D02-A3CB-342618CDD44D}"/>
                </a:ext>
              </a:extLst>
            </p:cNvPr>
            <p:cNvSpPr/>
            <p:nvPr/>
          </p:nvSpPr>
          <p:spPr>
            <a:xfrm>
              <a:off x="5108315" y="2692324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ectangle: Rounded Corners 68">
              <a:extLst>
                <a:ext uri="{FF2B5EF4-FFF2-40B4-BE49-F238E27FC236}">
                  <a16:creationId xmlns:a16="http://schemas.microsoft.com/office/drawing/2014/main" id="{0339AFEB-7C3E-462B-AB23-27D2FBB1FEFB}"/>
                </a:ext>
              </a:extLst>
            </p:cNvPr>
            <p:cNvSpPr/>
            <p:nvPr/>
          </p:nvSpPr>
          <p:spPr>
            <a:xfrm>
              <a:off x="4839058" y="1109910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AAC4113-17A9-4851-B58C-8EE03263F060}"/>
                </a:ext>
              </a:extLst>
            </p:cNvPr>
            <p:cNvSpPr/>
            <p:nvPr/>
          </p:nvSpPr>
          <p:spPr>
            <a:xfrm>
              <a:off x="5108315" y="1411011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390847BB-59F1-4B5E-899C-DFAB54BDF801}"/>
                </a:ext>
              </a:extLst>
            </p:cNvPr>
            <p:cNvSpPr/>
            <p:nvPr/>
          </p:nvSpPr>
          <p:spPr>
            <a:xfrm>
              <a:off x="6387584" y="2692324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86C05E15-8A6D-4446-BCB7-34B33D1FAEE5}"/>
              </a:ext>
            </a:extLst>
          </p:cNvPr>
          <p:cNvGrpSpPr/>
          <p:nvPr/>
        </p:nvGrpSpPr>
        <p:grpSpPr>
          <a:xfrm>
            <a:off x="8407398" y="3437285"/>
            <a:ext cx="2381706" cy="2381706"/>
            <a:chOff x="4839058" y="1109910"/>
            <a:chExt cx="2381706" cy="2381706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79B7048B-90BF-42F4-84C4-8160D4C55EA4}"/>
                </a:ext>
              </a:extLst>
            </p:cNvPr>
            <p:cNvSpPr/>
            <p:nvPr/>
          </p:nvSpPr>
          <p:spPr>
            <a:xfrm>
              <a:off x="6387584" y="1412416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3E405017-54F8-4571-95A4-41A4DD50859A}"/>
                </a:ext>
              </a:extLst>
            </p:cNvPr>
            <p:cNvSpPr/>
            <p:nvPr/>
          </p:nvSpPr>
          <p:spPr>
            <a:xfrm>
              <a:off x="5108315" y="2692324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5E0AAE7D-67B1-443E-A408-ED763A302D69}"/>
                </a:ext>
              </a:extLst>
            </p:cNvPr>
            <p:cNvSpPr/>
            <p:nvPr/>
          </p:nvSpPr>
          <p:spPr>
            <a:xfrm>
              <a:off x="4839058" y="1109910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E924CA19-2F7E-486E-8336-2BD77123B9CA}"/>
                </a:ext>
              </a:extLst>
            </p:cNvPr>
            <p:cNvSpPr/>
            <p:nvPr/>
          </p:nvSpPr>
          <p:spPr>
            <a:xfrm>
              <a:off x="5108315" y="1411011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093619DB-CFC6-483E-958D-11D7DDA2BD6E}"/>
                </a:ext>
              </a:extLst>
            </p:cNvPr>
            <p:cNvSpPr/>
            <p:nvPr/>
          </p:nvSpPr>
          <p:spPr>
            <a:xfrm>
              <a:off x="6387584" y="2692324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8" name="Oval 77">
            <a:extLst>
              <a:ext uri="{FF2B5EF4-FFF2-40B4-BE49-F238E27FC236}">
                <a16:creationId xmlns:a16="http://schemas.microsoft.com/office/drawing/2014/main" id="{8D08CD62-FA24-4205-90A4-03FBE42A1BA0}"/>
              </a:ext>
            </a:extLst>
          </p:cNvPr>
          <p:cNvSpPr/>
          <p:nvPr/>
        </p:nvSpPr>
        <p:spPr>
          <a:xfrm>
            <a:off x="5267781" y="2268201"/>
            <a:ext cx="900000" cy="900000"/>
          </a:xfrm>
          <a:prstGeom prst="ellipse">
            <a:avLst/>
          </a:prstGeom>
          <a:solidFill>
            <a:srgbClr val="8A9E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F03C729C-2E5C-49FA-AFBF-5E3EDBB1E60B}"/>
              </a:ext>
            </a:extLst>
          </p:cNvPr>
          <p:cNvGrpSpPr/>
          <p:nvPr/>
        </p:nvGrpSpPr>
        <p:grpSpPr>
          <a:xfrm>
            <a:off x="8385668" y="710706"/>
            <a:ext cx="2381706" cy="2381706"/>
            <a:chOff x="8006303" y="3656306"/>
            <a:chExt cx="2381706" cy="2381706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655A91D4-85C4-4852-9F91-71924BE0FDBA}"/>
                </a:ext>
              </a:extLst>
            </p:cNvPr>
            <p:cNvSpPr/>
            <p:nvPr/>
          </p:nvSpPr>
          <p:spPr>
            <a:xfrm>
              <a:off x="8915194" y="4600169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Rectangle: Rounded Corners 80">
              <a:extLst>
                <a:ext uri="{FF2B5EF4-FFF2-40B4-BE49-F238E27FC236}">
                  <a16:creationId xmlns:a16="http://schemas.microsoft.com/office/drawing/2014/main" id="{28737322-CB10-4551-BFF3-1F691BC25513}"/>
                </a:ext>
              </a:extLst>
            </p:cNvPr>
            <p:cNvSpPr/>
            <p:nvPr/>
          </p:nvSpPr>
          <p:spPr>
            <a:xfrm>
              <a:off x="8006303" y="3656306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A64AFF09-B0EB-42E7-8066-60E7C62E6512}"/>
              </a:ext>
            </a:extLst>
          </p:cNvPr>
          <p:cNvGrpSpPr/>
          <p:nvPr/>
        </p:nvGrpSpPr>
        <p:grpSpPr>
          <a:xfrm>
            <a:off x="8407398" y="3449679"/>
            <a:ext cx="2381706" cy="2381706"/>
            <a:chOff x="1484859" y="3732103"/>
            <a:chExt cx="2381706" cy="238170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487D125C-08EE-4500-9C41-ACA1E6B82A6C}"/>
                </a:ext>
              </a:extLst>
            </p:cNvPr>
            <p:cNvSpPr/>
            <p:nvPr/>
          </p:nvSpPr>
          <p:spPr>
            <a:xfrm>
              <a:off x="3033385" y="4674563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ECB7ED39-CEC4-43D7-81E4-B5D8BEB96087}"/>
                </a:ext>
              </a:extLst>
            </p:cNvPr>
            <p:cNvSpPr/>
            <p:nvPr/>
          </p:nvSpPr>
          <p:spPr>
            <a:xfrm>
              <a:off x="3033385" y="4034609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E23427DE-5DBD-4547-8DB0-ACB620EA377E}"/>
                </a:ext>
              </a:extLst>
            </p:cNvPr>
            <p:cNvSpPr/>
            <p:nvPr/>
          </p:nvSpPr>
          <p:spPr>
            <a:xfrm>
              <a:off x="1754116" y="5314518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Rectangle: Rounded Corners 85">
              <a:extLst>
                <a:ext uri="{FF2B5EF4-FFF2-40B4-BE49-F238E27FC236}">
                  <a16:creationId xmlns:a16="http://schemas.microsoft.com/office/drawing/2014/main" id="{48CAA824-5ABC-4810-8047-6ABE13FA0B32}"/>
                </a:ext>
              </a:extLst>
            </p:cNvPr>
            <p:cNvSpPr/>
            <p:nvPr/>
          </p:nvSpPr>
          <p:spPr>
            <a:xfrm>
              <a:off x="1484859" y="3732103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B2B8B56D-5E9A-4E0C-9935-026FBFE3F66B}"/>
                </a:ext>
              </a:extLst>
            </p:cNvPr>
            <p:cNvSpPr/>
            <p:nvPr/>
          </p:nvSpPr>
          <p:spPr>
            <a:xfrm>
              <a:off x="1754116" y="4033205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FAA85E87-ED08-4BAA-B6F6-04D08E8A616E}"/>
                </a:ext>
              </a:extLst>
            </p:cNvPr>
            <p:cNvSpPr/>
            <p:nvPr/>
          </p:nvSpPr>
          <p:spPr>
            <a:xfrm>
              <a:off x="3033385" y="5314518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600B8F1A-A45A-430A-AA56-CA374B274D05}"/>
                </a:ext>
              </a:extLst>
            </p:cNvPr>
            <p:cNvSpPr/>
            <p:nvPr/>
          </p:nvSpPr>
          <p:spPr>
            <a:xfrm>
              <a:off x="1754116" y="4674563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0" name="Oval 89">
            <a:extLst>
              <a:ext uri="{FF2B5EF4-FFF2-40B4-BE49-F238E27FC236}">
                <a16:creationId xmlns:a16="http://schemas.microsoft.com/office/drawing/2014/main" id="{F57BB8F9-5581-46FC-A625-5EE34479C1C3}"/>
              </a:ext>
            </a:extLst>
          </p:cNvPr>
          <p:cNvSpPr/>
          <p:nvPr/>
        </p:nvSpPr>
        <p:spPr>
          <a:xfrm>
            <a:off x="5356386" y="5136664"/>
            <a:ext cx="900000" cy="900000"/>
          </a:xfrm>
          <a:prstGeom prst="ellipse">
            <a:avLst/>
          </a:prstGeom>
          <a:solidFill>
            <a:srgbClr val="8A9E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D80E466-C217-4D8E-A895-5C1F9637595F}"/>
              </a:ext>
            </a:extLst>
          </p:cNvPr>
          <p:cNvGrpSpPr/>
          <p:nvPr/>
        </p:nvGrpSpPr>
        <p:grpSpPr>
          <a:xfrm>
            <a:off x="8407211" y="724951"/>
            <a:ext cx="2381706" cy="2381706"/>
            <a:chOff x="1484859" y="3732103"/>
            <a:chExt cx="2381706" cy="2381706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419737CF-8593-4AAA-99E8-36C32D8CD410}"/>
                </a:ext>
              </a:extLst>
            </p:cNvPr>
            <p:cNvSpPr/>
            <p:nvPr/>
          </p:nvSpPr>
          <p:spPr>
            <a:xfrm>
              <a:off x="3033385" y="4674563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AB6CBB90-EA7B-4946-A695-88C810C4C9D1}"/>
                </a:ext>
              </a:extLst>
            </p:cNvPr>
            <p:cNvSpPr/>
            <p:nvPr/>
          </p:nvSpPr>
          <p:spPr>
            <a:xfrm>
              <a:off x="3033385" y="4034609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CD9EC06E-82F8-4409-85CB-B23E70E3F01F}"/>
                </a:ext>
              </a:extLst>
            </p:cNvPr>
            <p:cNvSpPr/>
            <p:nvPr/>
          </p:nvSpPr>
          <p:spPr>
            <a:xfrm>
              <a:off x="1754116" y="5314518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Rectangle: Rounded Corners 94">
              <a:extLst>
                <a:ext uri="{FF2B5EF4-FFF2-40B4-BE49-F238E27FC236}">
                  <a16:creationId xmlns:a16="http://schemas.microsoft.com/office/drawing/2014/main" id="{71ED835D-FA1E-4824-9CC5-5F756E0DC63F}"/>
                </a:ext>
              </a:extLst>
            </p:cNvPr>
            <p:cNvSpPr/>
            <p:nvPr/>
          </p:nvSpPr>
          <p:spPr>
            <a:xfrm>
              <a:off x="1484859" y="3732103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C3DE86B9-51C2-48A5-B4C4-BC488570854E}"/>
                </a:ext>
              </a:extLst>
            </p:cNvPr>
            <p:cNvSpPr/>
            <p:nvPr/>
          </p:nvSpPr>
          <p:spPr>
            <a:xfrm>
              <a:off x="1754116" y="4033205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A434C0A9-1746-42AD-85FF-036F91C4C54B}"/>
                </a:ext>
              </a:extLst>
            </p:cNvPr>
            <p:cNvSpPr/>
            <p:nvPr/>
          </p:nvSpPr>
          <p:spPr>
            <a:xfrm>
              <a:off x="3033385" y="5314518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A017244F-65E9-42B7-98DA-8E6634791CFB}"/>
                </a:ext>
              </a:extLst>
            </p:cNvPr>
            <p:cNvSpPr/>
            <p:nvPr/>
          </p:nvSpPr>
          <p:spPr>
            <a:xfrm>
              <a:off x="1754116" y="4674563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2B91D956-732C-4952-ACE0-B104391A7B43}"/>
              </a:ext>
            </a:extLst>
          </p:cNvPr>
          <p:cNvGrpSpPr/>
          <p:nvPr/>
        </p:nvGrpSpPr>
        <p:grpSpPr>
          <a:xfrm>
            <a:off x="8407398" y="3445570"/>
            <a:ext cx="2381706" cy="2381706"/>
            <a:chOff x="1484859" y="1109910"/>
            <a:chExt cx="2381706" cy="2381706"/>
          </a:xfrm>
        </p:grpSpPr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8E874D03-054F-4733-A2E7-E8B2665BB86F}"/>
                </a:ext>
              </a:extLst>
            </p:cNvPr>
            <p:cNvSpPr/>
            <p:nvPr/>
          </p:nvSpPr>
          <p:spPr>
            <a:xfrm>
              <a:off x="2393750" y="2053774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11B59245-B163-43A0-89F3-FF5E82625964}"/>
                </a:ext>
              </a:extLst>
            </p:cNvPr>
            <p:cNvSpPr/>
            <p:nvPr/>
          </p:nvSpPr>
          <p:spPr>
            <a:xfrm>
              <a:off x="3033385" y="1412416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CED20932-ED65-487A-968A-3A2B19D3C902}"/>
                </a:ext>
              </a:extLst>
            </p:cNvPr>
            <p:cNvSpPr/>
            <p:nvPr/>
          </p:nvSpPr>
          <p:spPr>
            <a:xfrm>
              <a:off x="1754116" y="2692324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3D496A93-2207-44AD-9FE8-CCA674FFF046}"/>
                </a:ext>
              </a:extLst>
            </p:cNvPr>
            <p:cNvSpPr/>
            <p:nvPr/>
          </p:nvSpPr>
          <p:spPr>
            <a:xfrm>
              <a:off x="1484859" y="1109910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7F2FB48E-D45B-47A4-9EC1-1D0FC8D28D20}"/>
                </a:ext>
              </a:extLst>
            </p:cNvPr>
            <p:cNvSpPr/>
            <p:nvPr/>
          </p:nvSpPr>
          <p:spPr>
            <a:xfrm>
              <a:off x="1754116" y="1411011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57B86E76-394B-41DE-8495-434EE66638D9}"/>
                </a:ext>
              </a:extLst>
            </p:cNvPr>
            <p:cNvSpPr/>
            <p:nvPr/>
          </p:nvSpPr>
          <p:spPr>
            <a:xfrm>
              <a:off x="3033385" y="2692324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06" name="Oval 105">
            <a:extLst>
              <a:ext uri="{FF2B5EF4-FFF2-40B4-BE49-F238E27FC236}">
                <a16:creationId xmlns:a16="http://schemas.microsoft.com/office/drawing/2014/main" id="{8BAEDCAC-9529-49FF-A5CB-637608B6C6CA}"/>
              </a:ext>
            </a:extLst>
          </p:cNvPr>
          <p:cNvSpPr/>
          <p:nvPr/>
        </p:nvSpPr>
        <p:spPr>
          <a:xfrm>
            <a:off x="5287366" y="924983"/>
            <a:ext cx="900000" cy="900000"/>
          </a:xfrm>
          <a:prstGeom prst="ellipse">
            <a:avLst/>
          </a:prstGeom>
          <a:solidFill>
            <a:srgbClr val="8A9E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3CAC1BCF-23CD-4EA5-898C-FC9EA8170664}"/>
              </a:ext>
            </a:extLst>
          </p:cNvPr>
          <p:cNvGrpSpPr/>
          <p:nvPr/>
        </p:nvGrpSpPr>
        <p:grpSpPr>
          <a:xfrm>
            <a:off x="8374896" y="732793"/>
            <a:ext cx="2381706" cy="2381706"/>
            <a:chOff x="1484859" y="3732103"/>
            <a:chExt cx="2381706" cy="2381706"/>
          </a:xfrm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93886983-9BDD-41BB-8C62-A45BA6A85B5F}"/>
                </a:ext>
              </a:extLst>
            </p:cNvPr>
            <p:cNvSpPr/>
            <p:nvPr/>
          </p:nvSpPr>
          <p:spPr>
            <a:xfrm>
              <a:off x="3033385" y="4674563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BBE110AD-8415-44C8-A0B4-051A854A5569}"/>
                </a:ext>
              </a:extLst>
            </p:cNvPr>
            <p:cNvSpPr/>
            <p:nvPr/>
          </p:nvSpPr>
          <p:spPr>
            <a:xfrm>
              <a:off x="3033385" y="4034609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1114911B-9083-4F5A-8BA5-BABD2BC37587}"/>
                </a:ext>
              </a:extLst>
            </p:cNvPr>
            <p:cNvSpPr/>
            <p:nvPr/>
          </p:nvSpPr>
          <p:spPr>
            <a:xfrm>
              <a:off x="1754116" y="5314518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Rectangle: Rounded Corners 113">
              <a:extLst>
                <a:ext uri="{FF2B5EF4-FFF2-40B4-BE49-F238E27FC236}">
                  <a16:creationId xmlns:a16="http://schemas.microsoft.com/office/drawing/2014/main" id="{3BBC3DE3-D9AE-4530-8A61-98132EF6A792}"/>
                </a:ext>
              </a:extLst>
            </p:cNvPr>
            <p:cNvSpPr/>
            <p:nvPr/>
          </p:nvSpPr>
          <p:spPr>
            <a:xfrm>
              <a:off x="1484859" y="3732103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1F0235EB-66AB-46A6-8727-4C05E30937A4}"/>
                </a:ext>
              </a:extLst>
            </p:cNvPr>
            <p:cNvSpPr/>
            <p:nvPr/>
          </p:nvSpPr>
          <p:spPr>
            <a:xfrm>
              <a:off x="1754116" y="4033205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D1270E9A-508D-414C-820C-D0988C277C02}"/>
                </a:ext>
              </a:extLst>
            </p:cNvPr>
            <p:cNvSpPr/>
            <p:nvPr/>
          </p:nvSpPr>
          <p:spPr>
            <a:xfrm>
              <a:off x="3033385" y="5314518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EE6CFAB9-6C07-4AC0-A6CC-7F797358557C}"/>
                </a:ext>
              </a:extLst>
            </p:cNvPr>
            <p:cNvSpPr/>
            <p:nvPr/>
          </p:nvSpPr>
          <p:spPr>
            <a:xfrm>
              <a:off x="1754116" y="4674563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CDC6DE6C-93F8-4A70-974E-D8987FD75891}"/>
              </a:ext>
            </a:extLst>
          </p:cNvPr>
          <p:cNvGrpSpPr/>
          <p:nvPr/>
        </p:nvGrpSpPr>
        <p:grpSpPr>
          <a:xfrm>
            <a:off x="8407398" y="3445569"/>
            <a:ext cx="2381706" cy="2381706"/>
            <a:chOff x="4839058" y="3656306"/>
            <a:chExt cx="2381706" cy="2381706"/>
          </a:xfrm>
        </p:grpSpPr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312667F8-CA66-4EE3-9450-94059C0472FE}"/>
                </a:ext>
              </a:extLst>
            </p:cNvPr>
            <p:cNvSpPr/>
            <p:nvPr/>
          </p:nvSpPr>
          <p:spPr>
            <a:xfrm>
              <a:off x="5747949" y="4600169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Oval 119">
              <a:extLst>
                <a:ext uri="{FF2B5EF4-FFF2-40B4-BE49-F238E27FC236}">
                  <a16:creationId xmlns:a16="http://schemas.microsoft.com/office/drawing/2014/main" id="{24CE04A6-B422-47AB-BCEA-6B37CA4EE5ED}"/>
                </a:ext>
              </a:extLst>
            </p:cNvPr>
            <p:cNvSpPr/>
            <p:nvPr/>
          </p:nvSpPr>
          <p:spPr>
            <a:xfrm>
              <a:off x="6387584" y="3958812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48DED4B2-408F-4EAE-98F8-D3947C604EBC}"/>
                </a:ext>
              </a:extLst>
            </p:cNvPr>
            <p:cNvSpPr/>
            <p:nvPr/>
          </p:nvSpPr>
          <p:spPr>
            <a:xfrm>
              <a:off x="5108315" y="5238720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Rectangle: Rounded Corners 121">
              <a:extLst>
                <a:ext uri="{FF2B5EF4-FFF2-40B4-BE49-F238E27FC236}">
                  <a16:creationId xmlns:a16="http://schemas.microsoft.com/office/drawing/2014/main" id="{D23CECB0-26A7-4333-AC16-3E9303B50535}"/>
                </a:ext>
              </a:extLst>
            </p:cNvPr>
            <p:cNvSpPr/>
            <p:nvPr/>
          </p:nvSpPr>
          <p:spPr>
            <a:xfrm>
              <a:off x="4839058" y="3656306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23" name="Oval 122">
            <a:extLst>
              <a:ext uri="{FF2B5EF4-FFF2-40B4-BE49-F238E27FC236}">
                <a16:creationId xmlns:a16="http://schemas.microsoft.com/office/drawing/2014/main" id="{DA6CE484-1A13-4790-ADDB-C2A1A7D97F3A}"/>
              </a:ext>
            </a:extLst>
          </p:cNvPr>
          <p:cNvSpPr/>
          <p:nvPr/>
        </p:nvSpPr>
        <p:spPr>
          <a:xfrm>
            <a:off x="3896238" y="2272606"/>
            <a:ext cx="900000" cy="900000"/>
          </a:xfrm>
          <a:prstGeom prst="ellipse">
            <a:avLst/>
          </a:prstGeom>
          <a:solidFill>
            <a:srgbClr val="8A9E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04358764-59B5-489F-A78F-47ACD5532A21}"/>
              </a:ext>
            </a:extLst>
          </p:cNvPr>
          <p:cNvGrpSpPr/>
          <p:nvPr/>
        </p:nvGrpSpPr>
        <p:grpSpPr>
          <a:xfrm>
            <a:off x="8396439" y="732792"/>
            <a:ext cx="2381706" cy="2381706"/>
            <a:chOff x="1484859" y="3732103"/>
            <a:chExt cx="2381706" cy="2381706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FFD50FF4-DA2D-4E3C-BD0A-A5D7FDB8B2CA}"/>
                </a:ext>
              </a:extLst>
            </p:cNvPr>
            <p:cNvSpPr/>
            <p:nvPr/>
          </p:nvSpPr>
          <p:spPr>
            <a:xfrm>
              <a:off x="3033385" y="4674563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50CF515B-839F-4C16-BEE1-543DE6D7E209}"/>
                </a:ext>
              </a:extLst>
            </p:cNvPr>
            <p:cNvSpPr/>
            <p:nvPr/>
          </p:nvSpPr>
          <p:spPr>
            <a:xfrm>
              <a:off x="3033385" y="4034609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C15C6B4E-E776-4AE8-AFD9-92F6F59DBE9B}"/>
                </a:ext>
              </a:extLst>
            </p:cNvPr>
            <p:cNvSpPr/>
            <p:nvPr/>
          </p:nvSpPr>
          <p:spPr>
            <a:xfrm>
              <a:off x="1754116" y="5314518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8" name="Rectangle: Rounded Corners 127">
              <a:extLst>
                <a:ext uri="{FF2B5EF4-FFF2-40B4-BE49-F238E27FC236}">
                  <a16:creationId xmlns:a16="http://schemas.microsoft.com/office/drawing/2014/main" id="{ED9D16E9-FEDB-4B31-9E2A-D87B80C7C790}"/>
                </a:ext>
              </a:extLst>
            </p:cNvPr>
            <p:cNvSpPr/>
            <p:nvPr/>
          </p:nvSpPr>
          <p:spPr>
            <a:xfrm>
              <a:off x="1484859" y="3732103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FCC78785-3EAF-4CD5-8149-173933BD79AE}"/>
                </a:ext>
              </a:extLst>
            </p:cNvPr>
            <p:cNvSpPr/>
            <p:nvPr/>
          </p:nvSpPr>
          <p:spPr>
            <a:xfrm>
              <a:off x="1754116" y="4033205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8601E14F-A839-474D-BF97-F056A4C95B58}"/>
                </a:ext>
              </a:extLst>
            </p:cNvPr>
            <p:cNvSpPr/>
            <p:nvPr/>
          </p:nvSpPr>
          <p:spPr>
            <a:xfrm>
              <a:off x="3033385" y="5314518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1" name="Oval 130">
              <a:extLst>
                <a:ext uri="{FF2B5EF4-FFF2-40B4-BE49-F238E27FC236}">
                  <a16:creationId xmlns:a16="http://schemas.microsoft.com/office/drawing/2014/main" id="{D82BD121-521E-42F2-A8DA-7DE2702134DB}"/>
                </a:ext>
              </a:extLst>
            </p:cNvPr>
            <p:cNvSpPr/>
            <p:nvPr/>
          </p:nvSpPr>
          <p:spPr>
            <a:xfrm>
              <a:off x="1754116" y="4674563"/>
              <a:ext cx="566682" cy="5669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3EEF5A95-DFC6-4DBD-96D3-E3DD288C7582}"/>
              </a:ext>
            </a:extLst>
          </p:cNvPr>
          <p:cNvGrpSpPr/>
          <p:nvPr/>
        </p:nvGrpSpPr>
        <p:grpSpPr>
          <a:xfrm>
            <a:off x="8449637" y="3462140"/>
            <a:ext cx="2381706" cy="2381706"/>
            <a:chOff x="7933350" y="1109910"/>
            <a:chExt cx="2381706" cy="2381706"/>
          </a:xfrm>
        </p:grpSpPr>
        <p:sp>
          <p:nvSpPr>
            <p:cNvPr id="133" name="Rectangle: Rounded Corners 132">
              <a:extLst>
                <a:ext uri="{FF2B5EF4-FFF2-40B4-BE49-F238E27FC236}">
                  <a16:creationId xmlns:a16="http://schemas.microsoft.com/office/drawing/2014/main" id="{78DD60FE-8987-4249-B411-35CE77D6B694}"/>
                </a:ext>
              </a:extLst>
            </p:cNvPr>
            <p:cNvSpPr/>
            <p:nvPr/>
          </p:nvSpPr>
          <p:spPr>
            <a:xfrm>
              <a:off x="7933350" y="1109910"/>
              <a:ext cx="2381706" cy="238170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4" name="Oval 133">
              <a:extLst>
                <a:ext uri="{FF2B5EF4-FFF2-40B4-BE49-F238E27FC236}">
                  <a16:creationId xmlns:a16="http://schemas.microsoft.com/office/drawing/2014/main" id="{DF8D2BD7-B088-4E45-BA90-76A60648371F}"/>
                </a:ext>
              </a:extLst>
            </p:cNvPr>
            <p:cNvSpPr/>
            <p:nvPr/>
          </p:nvSpPr>
          <p:spPr>
            <a:xfrm>
              <a:off x="8202608" y="1411011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5" name="Oval 134">
              <a:extLst>
                <a:ext uri="{FF2B5EF4-FFF2-40B4-BE49-F238E27FC236}">
                  <a16:creationId xmlns:a16="http://schemas.microsoft.com/office/drawing/2014/main" id="{FC6C0DC9-990B-4CE5-A31A-C9D0AE8ED89E}"/>
                </a:ext>
              </a:extLst>
            </p:cNvPr>
            <p:cNvSpPr/>
            <p:nvPr/>
          </p:nvSpPr>
          <p:spPr>
            <a:xfrm>
              <a:off x="9481876" y="2692324"/>
              <a:ext cx="566682" cy="566965"/>
            </a:xfrm>
            <a:prstGeom prst="ellipse">
              <a:avLst/>
            </a:prstGeom>
            <a:solidFill>
              <a:srgbClr val="5E33C6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6" name="Oval 135">
            <a:extLst>
              <a:ext uri="{FF2B5EF4-FFF2-40B4-BE49-F238E27FC236}">
                <a16:creationId xmlns:a16="http://schemas.microsoft.com/office/drawing/2014/main" id="{17F74869-2218-4770-86F6-5D35038BC537}"/>
              </a:ext>
            </a:extLst>
          </p:cNvPr>
          <p:cNvSpPr/>
          <p:nvPr/>
        </p:nvSpPr>
        <p:spPr>
          <a:xfrm>
            <a:off x="5287366" y="3689800"/>
            <a:ext cx="900000" cy="900000"/>
          </a:xfrm>
          <a:prstGeom prst="ellipse">
            <a:avLst/>
          </a:prstGeom>
          <a:solidFill>
            <a:srgbClr val="8A9EF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993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65" grpId="0" animBg="1"/>
      <p:bldP spid="78" grpId="0" animBg="1"/>
      <p:bldP spid="90" grpId="0" animBg="1"/>
      <p:bldP spid="106" grpId="0" animBg="1"/>
      <p:bldP spid="123" grpId="0" animBg="1"/>
      <p:bldP spid="1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2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75446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1825552" y="940389"/>
            <a:ext cx="8061960" cy="1264935"/>
          </a:xfrm>
          <a:prstGeom prst="wedgeRoundRectCallout">
            <a:avLst>
              <a:gd name="adj1" fmla="val -39273"/>
              <a:gd name="adj2" fmla="val 108057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Can you guess the number I am thinking of?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0707337-7F18-433E-8CBB-044DF6FC94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4" r="54215"/>
          <a:stretch/>
        </p:blipFill>
        <p:spPr>
          <a:xfrm>
            <a:off x="1324328" y="2601595"/>
            <a:ext cx="1450932" cy="3712288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647C4E80-0B67-871D-CB89-A637203C1247}"/>
              </a:ext>
            </a:extLst>
          </p:cNvPr>
          <p:cNvSpPr/>
          <p:nvPr/>
        </p:nvSpPr>
        <p:spPr>
          <a:xfrm>
            <a:off x="1825552" y="940389"/>
            <a:ext cx="8061960" cy="1264936"/>
          </a:xfrm>
          <a:prstGeom prst="wedgeRoundRectCallout">
            <a:avLst>
              <a:gd name="adj1" fmla="val -39273"/>
              <a:gd name="adj2" fmla="val 108057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I’m thinking of a number and when I double it, I get 10. What number am I thinking of?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7669FC-2967-C4F3-78C3-28CCA47AE296}"/>
              </a:ext>
            </a:extLst>
          </p:cNvPr>
          <p:cNvSpPr txBox="1"/>
          <p:nvPr/>
        </p:nvSpPr>
        <p:spPr>
          <a:xfrm>
            <a:off x="4209244" y="5487210"/>
            <a:ext cx="3773511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_____ is _____ .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134CA892-4E30-03BB-8779-CCC2166928E1}"/>
              </a:ext>
            </a:extLst>
          </p:cNvPr>
          <p:cNvSpPr/>
          <p:nvPr/>
        </p:nvSpPr>
        <p:spPr>
          <a:xfrm>
            <a:off x="2460307" y="679245"/>
            <a:ext cx="8061960" cy="1922350"/>
          </a:xfrm>
          <a:prstGeom prst="wedgeRoundRectCallout">
            <a:avLst>
              <a:gd name="adj1" fmla="val -45563"/>
              <a:gd name="adj2" fmla="val 76490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Did you guess that my number</a:t>
            </a:r>
            <a:r>
              <a:rPr kumimoji="0" lang="en-US" sz="2800" b="0" i="0" u="none" strike="noStrike" kern="0" cap="none" spc="0" normalizeH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was 5?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5 is 10! </a:t>
            </a:r>
            <a:r>
              <a:rPr lang="en-US" sz="2800" kern="0" dirty="0">
                <a:solidFill>
                  <a:srgbClr val="595959"/>
                </a:solidFill>
                <a:latin typeface="Century Gothic" panose="020B0502020202020204" pitchFamily="34" charset="0"/>
              </a:rPr>
              <a:t>Did you </a:t>
            </a:r>
            <a:r>
              <a:rPr lang="en-US" sz="2800" i="1" kern="0" dirty="0">
                <a:solidFill>
                  <a:srgbClr val="595959"/>
                </a:solidFill>
                <a:latin typeface="Century Gothic" panose="020B0502020202020204" pitchFamily="34" charset="0"/>
              </a:rPr>
              <a:t>just know </a:t>
            </a:r>
            <a:r>
              <a:rPr lang="en-US" sz="2800" kern="0" dirty="0">
                <a:solidFill>
                  <a:srgbClr val="595959"/>
                </a:solidFill>
                <a:latin typeface="Century Gothic" panose="020B0502020202020204" pitchFamily="34" charset="0"/>
              </a:rPr>
              <a:t>or did you think of using halves? Half of 10 is 5 so double 5 must be 10!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177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9" grpId="0" animBg="1"/>
      <p:bldP spid="9" grpId="1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4389737" y="410675"/>
            <a:ext cx="6276336" cy="1227796"/>
          </a:xfrm>
          <a:prstGeom prst="wedgeRoundRectCallout">
            <a:avLst>
              <a:gd name="adj1" fmla="val 44131"/>
              <a:gd name="adj2" fmla="val 125624"/>
              <a:gd name="adj3" fmla="val 16667"/>
            </a:avLst>
          </a:prstGeom>
          <a:solidFill>
            <a:schemeClr val="accent5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 can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make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a </a:t>
            </a:r>
            <a:r>
              <a:rPr kumimoji="0" lang="en-US" sz="2800" i="0" u="none" strike="noStrike" kern="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NEAR DOUBLE</a:t>
            </a:r>
            <a:r>
              <a:rPr kumimoji="0" lang="en-US" sz="2800" i="0" u="none" strike="noStrike" kern="0" cap="none" spc="0" normalizeH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by making a double and adding 1.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9F2742-0931-4D9E-9449-D465C191F4C3}"/>
              </a:ext>
            </a:extLst>
          </p:cNvPr>
          <p:cNvSpPr txBox="1"/>
          <p:nvPr/>
        </p:nvSpPr>
        <p:spPr>
          <a:xfrm>
            <a:off x="3680460" y="5561403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_____ is _____ ; add 1 is _____ .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257411F-962C-461D-A163-6EF36F7D7EDB}"/>
              </a:ext>
            </a:extLst>
          </p:cNvPr>
          <p:cNvCxnSpPr>
            <a:cxnSpLocks/>
          </p:cNvCxnSpPr>
          <p:nvPr/>
        </p:nvCxnSpPr>
        <p:spPr>
          <a:xfrm>
            <a:off x="644984" y="3087456"/>
            <a:ext cx="860164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id="{9DB79A89-14DC-43DC-8897-9CFBFE069A3F}"/>
              </a:ext>
            </a:extLst>
          </p:cNvPr>
          <p:cNvSpPr/>
          <p:nvPr/>
        </p:nvSpPr>
        <p:spPr>
          <a:xfrm flipH="1">
            <a:off x="6016251" y="284544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0AEB566-E8FB-417C-9A9E-2FACC4F43E7A}"/>
              </a:ext>
            </a:extLst>
          </p:cNvPr>
          <p:cNvSpPr/>
          <p:nvPr/>
        </p:nvSpPr>
        <p:spPr>
          <a:xfrm flipH="1">
            <a:off x="6544876" y="283878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FA69252-807F-4D29-9B00-05D6F207566B}"/>
              </a:ext>
            </a:extLst>
          </p:cNvPr>
          <p:cNvSpPr/>
          <p:nvPr/>
        </p:nvSpPr>
        <p:spPr>
          <a:xfrm flipH="1">
            <a:off x="7078923" y="282657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18E7293-8504-486E-BE3E-585C25320808}"/>
              </a:ext>
            </a:extLst>
          </p:cNvPr>
          <p:cNvSpPr/>
          <p:nvPr/>
        </p:nvSpPr>
        <p:spPr>
          <a:xfrm flipH="1">
            <a:off x="7608863" y="282657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417FB6B-C16C-4638-B2FE-F76B018CE090}"/>
              </a:ext>
            </a:extLst>
          </p:cNvPr>
          <p:cNvSpPr/>
          <p:nvPr/>
        </p:nvSpPr>
        <p:spPr>
          <a:xfrm flipH="1">
            <a:off x="8131032" y="2826576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0E5086F-A4BD-47C0-82E0-A6A46302BF6E}"/>
              </a:ext>
            </a:extLst>
          </p:cNvPr>
          <p:cNvSpPr/>
          <p:nvPr/>
        </p:nvSpPr>
        <p:spPr>
          <a:xfrm flipH="1">
            <a:off x="8653241" y="282657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767C53-1936-4C9A-BBDF-8732CADD7D87}"/>
              </a:ext>
            </a:extLst>
          </p:cNvPr>
          <p:cNvCxnSpPr>
            <a:cxnSpLocks/>
          </p:cNvCxnSpPr>
          <p:nvPr/>
        </p:nvCxnSpPr>
        <p:spPr>
          <a:xfrm>
            <a:off x="665304" y="4136140"/>
            <a:ext cx="858132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4F457ACF-1CCD-4810-A2FF-C82AFED01C52}"/>
              </a:ext>
            </a:extLst>
          </p:cNvPr>
          <p:cNvSpPr/>
          <p:nvPr/>
        </p:nvSpPr>
        <p:spPr>
          <a:xfrm flipH="1">
            <a:off x="5474572" y="2832799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BFB6316-7C5B-4BEF-A05C-8A68611D687E}"/>
              </a:ext>
            </a:extLst>
          </p:cNvPr>
          <p:cNvSpPr/>
          <p:nvPr/>
        </p:nvSpPr>
        <p:spPr>
          <a:xfrm flipH="1">
            <a:off x="4947506" y="283280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3EDD2CD-DBA6-466B-BCDE-3BF701C562A9}"/>
              </a:ext>
            </a:extLst>
          </p:cNvPr>
          <p:cNvSpPr/>
          <p:nvPr/>
        </p:nvSpPr>
        <p:spPr>
          <a:xfrm flipH="1">
            <a:off x="3904299" y="2835024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348FC59-67E0-4E3E-B393-AF86B13BE697}"/>
              </a:ext>
            </a:extLst>
          </p:cNvPr>
          <p:cNvSpPr/>
          <p:nvPr/>
        </p:nvSpPr>
        <p:spPr>
          <a:xfrm flipH="1">
            <a:off x="4427476" y="2835017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101056D-2F8E-4E1E-878D-EAAB1967DD30}"/>
              </a:ext>
            </a:extLst>
          </p:cNvPr>
          <p:cNvSpPr/>
          <p:nvPr/>
        </p:nvSpPr>
        <p:spPr>
          <a:xfrm flipH="1">
            <a:off x="3904299" y="3868607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4FD601A-DD4D-4BEC-93E0-F640F532785E}"/>
              </a:ext>
            </a:extLst>
          </p:cNvPr>
          <p:cNvSpPr/>
          <p:nvPr/>
        </p:nvSpPr>
        <p:spPr>
          <a:xfrm flipH="1">
            <a:off x="4427476" y="386860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232F717-34F4-4D09-9F60-2F24873C3ABC}"/>
              </a:ext>
            </a:extLst>
          </p:cNvPr>
          <p:cNvSpPr/>
          <p:nvPr/>
        </p:nvSpPr>
        <p:spPr>
          <a:xfrm flipH="1">
            <a:off x="4947506" y="3866383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C464F57-FEB6-4A72-9785-D96B43EF0E6C}"/>
              </a:ext>
            </a:extLst>
          </p:cNvPr>
          <p:cNvSpPr/>
          <p:nvPr/>
        </p:nvSpPr>
        <p:spPr>
          <a:xfrm flipH="1">
            <a:off x="5474572" y="3866382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AC15A17-72AB-4BF1-A88B-4152752F0628}"/>
              </a:ext>
            </a:extLst>
          </p:cNvPr>
          <p:cNvSpPr/>
          <p:nvPr/>
        </p:nvSpPr>
        <p:spPr>
          <a:xfrm flipH="1">
            <a:off x="5999615" y="3868603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6E8E5D5-6CC8-455C-83C5-A98F9F150FF5}"/>
              </a:ext>
            </a:extLst>
          </p:cNvPr>
          <p:cNvSpPr/>
          <p:nvPr/>
        </p:nvSpPr>
        <p:spPr>
          <a:xfrm flipH="1">
            <a:off x="6544876" y="3868603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9478204-331E-42AE-844D-7CBB2B84C18E}"/>
              </a:ext>
            </a:extLst>
          </p:cNvPr>
          <p:cNvSpPr/>
          <p:nvPr/>
        </p:nvSpPr>
        <p:spPr>
          <a:xfrm flipH="1">
            <a:off x="7078923" y="3860161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7086779-4504-4583-8A06-E1902924F568}"/>
              </a:ext>
            </a:extLst>
          </p:cNvPr>
          <p:cNvSpPr/>
          <p:nvPr/>
        </p:nvSpPr>
        <p:spPr>
          <a:xfrm flipH="1">
            <a:off x="7608863" y="3860157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313EC2E-9372-497D-8AF5-0E258DFDA049}"/>
              </a:ext>
            </a:extLst>
          </p:cNvPr>
          <p:cNvSpPr/>
          <p:nvPr/>
        </p:nvSpPr>
        <p:spPr>
          <a:xfrm flipH="1">
            <a:off x="8131032" y="3860159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567B2CF-8D55-4FB0-AF6C-F54002EC5BC4}"/>
              </a:ext>
            </a:extLst>
          </p:cNvPr>
          <p:cNvSpPr/>
          <p:nvPr/>
        </p:nvSpPr>
        <p:spPr>
          <a:xfrm flipH="1">
            <a:off x="8653241" y="3860157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FFDF7F1-CA35-417A-9282-7FE753D953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4" r="54215"/>
          <a:stretch/>
        </p:blipFill>
        <p:spPr>
          <a:xfrm>
            <a:off x="10238733" y="2081560"/>
            <a:ext cx="1450932" cy="371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99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8" grpId="0" animBg="1"/>
      <p:bldP spid="15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FA5DC7B-1323-4497-B8BA-14AE2204EA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52" r="16325"/>
          <a:stretch/>
        </p:blipFill>
        <p:spPr>
          <a:xfrm>
            <a:off x="10130467" y="2319547"/>
            <a:ext cx="1660232" cy="3687645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4771989" y="410675"/>
            <a:ext cx="6188593" cy="1227796"/>
          </a:xfrm>
          <a:prstGeom prst="wedgeRoundRectCallout">
            <a:avLst>
              <a:gd name="adj1" fmla="val 42139"/>
              <a:gd name="adj2" fmla="val 132653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 can make a near double by making a double and taking 1.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257411F-962C-461D-A163-6EF36F7D7EDB}"/>
              </a:ext>
            </a:extLst>
          </p:cNvPr>
          <p:cNvCxnSpPr>
            <a:cxnSpLocks/>
          </p:cNvCxnSpPr>
          <p:nvPr/>
        </p:nvCxnSpPr>
        <p:spPr>
          <a:xfrm>
            <a:off x="644984" y="3087456"/>
            <a:ext cx="860164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id="{9DB79A89-14DC-43DC-8897-9CFBFE069A3F}"/>
              </a:ext>
            </a:extLst>
          </p:cNvPr>
          <p:cNvSpPr/>
          <p:nvPr/>
        </p:nvSpPr>
        <p:spPr>
          <a:xfrm flipH="1">
            <a:off x="6006460" y="2826574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0AEB566-E8FB-417C-9A9E-2FACC4F43E7A}"/>
              </a:ext>
            </a:extLst>
          </p:cNvPr>
          <p:cNvSpPr/>
          <p:nvPr/>
        </p:nvSpPr>
        <p:spPr>
          <a:xfrm flipH="1">
            <a:off x="6544876" y="283878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FA69252-807F-4D29-9B00-05D6F207566B}"/>
              </a:ext>
            </a:extLst>
          </p:cNvPr>
          <p:cNvSpPr/>
          <p:nvPr/>
        </p:nvSpPr>
        <p:spPr>
          <a:xfrm flipH="1">
            <a:off x="7078923" y="282657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18E7293-8504-486E-BE3E-585C25320808}"/>
              </a:ext>
            </a:extLst>
          </p:cNvPr>
          <p:cNvSpPr/>
          <p:nvPr/>
        </p:nvSpPr>
        <p:spPr>
          <a:xfrm flipH="1">
            <a:off x="7608863" y="282657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417FB6B-C16C-4638-B2FE-F76B018CE090}"/>
              </a:ext>
            </a:extLst>
          </p:cNvPr>
          <p:cNvSpPr/>
          <p:nvPr/>
        </p:nvSpPr>
        <p:spPr>
          <a:xfrm flipH="1">
            <a:off x="8131032" y="2826576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0E5086F-A4BD-47C0-82E0-A6A46302BF6E}"/>
              </a:ext>
            </a:extLst>
          </p:cNvPr>
          <p:cNvSpPr/>
          <p:nvPr/>
        </p:nvSpPr>
        <p:spPr>
          <a:xfrm flipH="1">
            <a:off x="8653241" y="282657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767C53-1936-4C9A-BBDF-8732CADD7D87}"/>
              </a:ext>
            </a:extLst>
          </p:cNvPr>
          <p:cNvCxnSpPr>
            <a:cxnSpLocks/>
          </p:cNvCxnSpPr>
          <p:nvPr/>
        </p:nvCxnSpPr>
        <p:spPr>
          <a:xfrm>
            <a:off x="665304" y="4136140"/>
            <a:ext cx="858132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4F457ACF-1CCD-4810-A2FF-C82AFED01C52}"/>
              </a:ext>
            </a:extLst>
          </p:cNvPr>
          <p:cNvSpPr/>
          <p:nvPr/>
        </p:nvSpPr>
        <p:spPr>
          <a:xfrm flipH="1">
            <a:off x="5474572" y="2832799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BFB6316-7C5B-4BEF-A05C-8A68611D687E}"/>
              </a:ext>
            </a:extLst>
          </p:cNvPr>
          <p:cNvSpPr/>
          <p:nvPr/>
        </p:nvSpPr>
        <p:spPr>
          <a:xfrm flipH="1">
            <a:off x="4947506" y="283280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3EDD2CD-DBA6-466B-BCDE-3BF701C562A9}"/>
              </a:ext>
            </a:extLst>
          </p:cNvPr>
          <p:cNvSpPr/>
          <p:nvPr/>
        </p:nvSpPr>
        <p:spPr>
          <a:xfrm flipH="1">
            <a:off x="3904299" y="2835024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348FC59-67E0-4E3E-B393-AF86B13BE697}"/>
              </a:ext>
            </a:extLst>
          </p:cNvPr>
          <p:cNvSpPr/>
          <p:nvPr/>
        </p:nvSpPr>
        <p:spPr>
          <a:xfrm flipH="1">
            <a:off x="4427476" y="2835017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101056D-2F8E-4E1E-878D-EAAB1967DD30}"/>
              </a:ext>
            </a:extLst>
          </p:cNvPr>
          <p:cNvSpPr/>
          <p:nvPr/>
        </p:nvSpPr>
        <p:spPr>
          <a:xfrm flipH="1">
            <a:off x="3904299" y="3868607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4FD601A-DD4D-4BEC-93E0-F640F532785E}"/>
              </a:ext>
            </a:extLst>
          </p:cNvPr>
          <p:cNvSpPr/>
          <p:nvPr/>
        </p:nvSpPr>
        <p:spPr>
          <a:xfrm flipH="1">
            <a:off x="4427476" y="386860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232F717-34F4-4D09-9F60-2F24873C3ABC}"/>
              </a:ext>
            </a:extLst>
          </p:cNvPr>
          <p:cNvSpPr/>
          <p:nvPr/>
        </p:nvSpPr>
        <p:spPr>
          <a:xfrm flipH="1">
            <a:off x="4947506" y="3866383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C464F57-FEB6-4A72-9785-D96B43EF0E6C}"/>
              </a:ext>
            </a:extLst>
          </p:cNvPr>
          <p:cNvSpPr/>
          <p:nvPr/>
        </p:nvSpPr>
        <p:spPr>
          <a:xfrm flipH="1">
            <a:off x="5474572" y="3866382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AC15A17-72AB-4BF1-A88B-4152752F0628}"/>
              </a:ext>
            </a:extLst>
          </p:cNvPr>
          <p:cNvSpPr/>
          <p:nvPr/>
        </p:nvSpPr>
        <p:spPr>
          <a:xfrm flipH="1">
            <a:off x="5999615" y="3868603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6E8E5D5-6CC8-455C-83C5-A98F9F150FF5}"/>
              </a:ext>
            </a:extLst>
          </p:cNvPr>
          <p:cNvSpPr/>
          <p:nvPr/>
        </p:nvSpPr>
        <p:spPr>
          <a:xfrm flipH="1">
            <a:off x="6544876" y="3868603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9478204-331E-42AE-844D-7CBB2B84C18E}"/>
              </a:ext>
            </a:extLst>
          </p:cNvPr>
          <p:cNvSpPr/>
          <p:nvPr/>
        </p:nvSpPr>
        <p:spPr>
          <a:xfrm flipH="1">
            <a:off x="7078923" y="3860161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7086779-4504-4583-8A06-E1902924F568}"/>
              </a:ext>
            </a:extLst>
          </p:cNvPr>
          <p:cNvSpPr/>
          <p:nvPr/>
        </p:nvSpPr>
        <p:spPr>
          <a:xfrm flipH="1">
            <a:off x="7608863" y="3860157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313EC2E-9372-497D-8AF5-0E258DFDA049}"/>
              </a:ext>
            </a:extLst>
          </p:cNvPr>
          <p:cNvSpPr/>
          <p:nvPr/>
        </p:nvSpPr>
        <p:spPr>
          <a:xfrm flipH="1">
            <a:off x="8131032" y="3860159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567B2CF-8D55-4FB0-AF6C-F54002EC5BC4}"/>
              </a:ext>
            </a:extLst>
          </p:cNvPr>
          <p:cNvSpPr/>
          <p:nvPr/>
        </p:nvSpPr>
        <p:spPr>
          <a:xfrm flipH="1">
            <a:off x="8653241" y="3860157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59F2742-0931-4D9E-9449-D465C191F4C3}"/>
              </a:ext>
            </a:extLst>
          </p:cNvPr>
          <p:cNvSpPr txBox="1"/>
          <p:nvPr/>
        </p:nvSpPr>
        <p:spPr>
          <a:xfrm>
            <a:off x="3680460" y="5561403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_____ is _____ ; </a:t>
            </a: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take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1 is _____ .</a:t>
            </a:r>
          </a:p>
        </p:txBody>
      </p:sp>
    </p:spTree>
    <p:extLst>
      <p:ext uri="{BB962C8B-B14F-4D97-AF65-F5344CB8AC3E}">
        <p14:creationId xmlns:p14="http://schemas.microsoft.com/office/powerpoint/2010/main" val="6600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7037E-6 L -0.25 -3.7037E-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8" grpId="0" animBg="1"/>
      <p:bldP spid="9" grpId="0" animBg="1"/>
      <p:bldP spid="15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5499848" y="410675"/>
            <a:ext cx="5460736" cy="1227796"/>
          </a:xfrm>
          <a:prstGeom prst="wedgeRoundRectCallout">
            <a:avLst>
              <a:gd name="adj1" fmla="val 40970"/>
              <a:gd name="adj2" fmla="val 106545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What additions could you write for these near doubles?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FFDF7F1-CA35-417A-9282-7FE753D953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4" r="54215"/>
          <a:stretch/>
        </p:blipFill>
        <p:spPr>
          <a:xfrm>
            <a:off x="10238733" y="2081560"/>
            <a:ext cx="1450932" cy="371228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287F27BC-4EE5-4AA4-9F5A-C9B7F337C384}"/>
              </a:ext>
            </a:extLst>
          </p:cNvPr>
          <p:cNvSpPr txBox="1"/>
          <p:nvPr/>
        </p:nvSpPr>
        <p:spPr>
          <a:xfrm>
            <a:off x="4458988" y="4442634"/>
            <a:ext cx="3274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entury Gothic"/>
                <a:cs typeface="Century Gothic"/>
              </a:rPr>
              <a:t>5 + 6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A2B837-710E-4445-9AC2-DFBF8610B6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2113" y="2081560"/>
            <a:ext cx="3876675" cy="2057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E12B59-D8D1-4326-ABA3-86D26541C2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450414" y="2081560"/>
            <a:ext cx="3876675" cy="20573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7C26538-61C2-48C3-B6E9-40DA3DD5DC38}"/>
              </a:ext>
            </a:extLst>
          </p:cNvPr>
          <p:cNvSpPr txBox="1"/>
          <p:nvPr/>
        </p:nvSpPr>
        <p:spPr>
          <a:xfrm>
            <a:off x="4458988" y="5365964"/>
            <a:ext cx="3274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entury Gothic"/>
                <a:cs typeface="Century Gothic"/>
              </a:rPr>
              <a:t>6 + 5</a:t>
            </a:r>
          </a:p>
        </p:txBody>
      </p:sp>
    </p:spTree>
    <p:extLst>
      <p:ext uri="{BB962C8B-B14F-4D97-AF65-F5344CB8AC3E}">
        <p14:creationId xmlns:p14="http://schemas.microsoft.com/office/powerpoint/2010/main" val="46416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FA5DC7B-1323-4497-B8BA-14AE2204EA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52" r="16325"/>
          <a:stretch/>
        </p:blipFill>
        <p:spPr>
          <a:xfrm>
            <a:off x="10130467" y="2319547"/>
            <a:ext cx="1660232" cy="3687645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5400861" y="556116"/>
            <a:ext cx="5443911" cy="1268574"/>
          </a:xfrm>
          <a:prstGeom prst="wedgeRoundRectCallout">
            <a:avLst>
              <a:gd name="adj1" fmla="val 42998"/>
              <a:gd name="adj2" fmla="val 113025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Can you find 2 ways to </a:t>
            </a:r>
            <a:r>
              <a:rPr kumimoji="0" lang="en-US" sz="280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MAKE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en-US" sz="280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and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en-US" sz="280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CALCULATE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en-US" sz="280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6</a:t>
            </a:r>
            <a:r>
              <a:rPr kumimoji="0" lang="en-US" sz="2800" i="0" u="none" strike="noStrike" kern="0" cap="none" spc="0" normalizeH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+ 7?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D57EC-BDCC-4DA2-9C52-566B2AE2BD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3964" y="776680"/>
            <a:ext cx="5114925" cy="276225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481BAFDF-976F-4F16-8AED-B339819B12DF}"/>
              </a:ext>
            </a:extLst>
          </p:cNvPr>
          <p:cNvSpPr txBox="1"/>
          <p:nvPr/>
        </p:nvSpPr>
        <p:spPr>
          <a:xfrm>
            <a:off x="2343499" y="3892338"/>
            <a:ext cx="61665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srgbClr val="585858"/>
                </a:solidFill>
                <a:latin typeface="Century Gothic"/>
                <a:cs typeface="Century Gothic"/>
              </a:rPr>
              <a:t>6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cs typeface="Century Gothic"/>
              </a:rPr>
              <a:t> + 7 =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3845DC3-41EA-4481-8057-7D6B0E7E30A6}"/>
              </a:ext>
            </a:extLst>
          </p:cNvPr>
          <p:cNvSpPr txBox="1"/>
          <p:nvPr/>
        </p:nvSpPr>
        <p:spPr>
          <a:xfrm>
            <a:off x="3678949" y="5368458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_____ is _____ ; add 1 is _____ 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AF14E5-EB6F-4844-B5A9-573AF7688134}"/>
              </a:ext>
            </a:extLst>
          </p:cNvPr>
          <p:cNvSpPr txBox="1"/>
          <p:nvPr/>
        </p:nvSpPr>
        <p:spPr>
          <a:xfrm>
            <a:off x="3687809" y="5920720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Double _____ is _____ ; take 1 is _____ 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0F69B78-4580-4AC6-B5FA-6D341E15CE83}"/>
              </a:ext>
            </a:extLst>
          </p:cNvPr>
          <p:cNvSpPr/>
          <p:nvPr/>
        </p:nvSpPr>
        <p:spPr>
          <a:xfrm>
            <a:off x="6897949" y="3986170"/>
            <a:ext cx="828000" cy="828000"/>
          </a:xfrm>
          <a:prstGeom prst="rect">
            <a:avLst/>
          </a:prstGeom>
          <a:noFill/>
          <a:ln w="19050">
            <a:solidFill>
              <a:schemeClr val="accent4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F828E9-D9F0-43D7-9082-B931726E6A33}"/>
              </a:ext>
            </a:extLst>
          </p:cNvPr>
          <p:cNvSpPr txBox="1"/>
          <p:nvPr/>
        </p:nvSpPr>
        <p:spPr>
          <a:xfrm>
            <a:off x="6703915" y="3904935"/>
            <a:ext cx="11261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spc="-300" dirty="0">
                <a:solidFill>
                  <a:srgbClr val="585858"/>
                </a:solidFill>
                <a:latin typeface="Century Gothic"/>
                <a:cs typeface="Century Gothic"/>
              </a:rPr>
              <a:t>13</a:t>
            </a:r>
            <a:endParaRPr kumimoji="0" lang="en-GB" sz="5400" b="0" i="0" u="none" strike="noStrike" kern="1200" cap="none" spc="-30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67019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5265218" y="369870"/>
            <a:ext cx="5695367" cy="1268601"/>
          </a:xfrm>
          <a:prstGeom prst="wedgeRoundRectCallout">
            <a:avLst>
              <a:gd name="adj1" fmla="val 41492"/>
              <a:gd name="adj2" fmla="val 106222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Say whether these calculations are near doubles or </a:t>
            </a:r>
            <a:r>
              <a:rPr lang="en-GB" sz="2800" kern="0" dirty="0">
                <a:solidFill>
                  <a:srgbClr val="595959"/>
                </a:solidFill>
                <a:latin typeface="Century Gothic" panose="020B0502020202020204" pitchFamily="34" charset="0"/>
              </a:rPr>
              <a:t>NOT.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FFDF7F1-CA35-417A-9282-7FE753D953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4" r="54215"/>
          <a:stretch/>
        </p:blipFill>
        <p:spPr>
          <a:xfrm>
            <a:off x="10238733" y="2081560"/>
            <a:ext cx="1450932" cy="371228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287F27BC-4EE5-4AA4-9F5A-C9B7F337C384}"/>
              </a:ext>
            </a:extLst>
          </p:cNvPr>
          <p:cNvSpPr txBox="1"/>
          <p:nvPr/>
        </p:nvSpPr>
        <p:spPr>
          <a:xfrm>
            <a:off x="1208596" y="1038306"/>
            <a:ext cx="24033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entury Gothic"/>
                <a:cs typeface="Century Gothic"/>
              </a:rPr>
              <a:t>7 + 8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3313A9-A9AD-4545-A49B-31998EF6A31B}"/>
              </a:ext>
            </a:extLst>
          </p:cNvPr>
          <p:cNvSpPr txBox="1"/>
          <p:nvPr/>
        </p:nvSpPr>
        <p:spPr>
          <a:xfrm>
            <a:off x="1208595" y="2828834"/>
            <a:ext cx="24033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entury Gothic"/>
                <a:cs typeface="Century Gothic"/>
              </a:rPr>
              <a:t>9 + 8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DB21D49-7726-4F6C-B302-8D6685C18A32}"/>
              </a:ext>
            </a:extLst>
          </p:cNvPr>
          <p:cNvSpPr txBox="1"/>
          <p:nvPr/>
        </p:nvSpPr>
        <p:spPr>
          <a:xfrm>
            <a:off x="1208595" y="4619364"/>
            <a:ext cx="24033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entury Gothic"/>
                <a:cs typeface="Century Gothic"/>
              </a:rPr>
              <a:t>17 + 8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EEC759-7B9F-4AD1-B4E1-6112AF546579}"/>
              </a:ext>
            </a:extLst>
          </p:cNvPr>
          <p:cNvSpPr txBox="1"/>
          <p:nvPr/>
        </p:nvSpPr>
        <p:spPr>
          <a:xfrm>
            <a:off x="6096001" y="1038306"/>
            <a:ext cx="38180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entury Gothic"/>
                <a:cs typeface="Century Gothic"/>
              </a:rPr>
              <a:t>30 + 29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99BAB8-DC07-4D40-A45C-4B9AA701E729}"/>
              </a:ext>
            </a:extLst>
          </p:cNvPr>
          <p:cNvSpPr txBox="1"/>
          <p:nvPr/>
        </p:nvSpPr>
        <p:spPr>
          <a:xfrm>
            <a:off x="6096001" y="2828834"/>
            <a:ext cx="38180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entury Gothic"/>
                <a:cs typeface="Century Gothic"/>
              </a:rPr>
              <a:t>30 + 26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4EFC9D-7AD2-40DA-9DE4-B059C144B12B}"/>
              </a:ext>
            </a:extLst>
          </p:cNvPr>
          <p:cNvSpPr txBox="1"/>
          <p:nvPr/>
        </p:nvSpPr>
        <p:spPr>
          <a:xfrm>
            <a:off x="6096001" y="4619364"/>
            <a:ext cx="38180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entury Gothic"/>
                <a:cs typeface="Century Gothic"/>
              </a:rPr>
              <a:t>30 + 31</a:t>
            </a:r>
          </a:p>
        </p:txBody>
      </p:sp>
      <p:pic>
        <p:nvPicPr>
          <p:cNvPr id="6" name="Graphic 5" descr="Thumbs up sign with solid fill">
            <a:extLst>
              <a:ext uri="{FF2B5EF4-FFF2-40B4-BE49-F238E27FC236}">
                <a16:creationId xmlns:a16="http://schemas.microsoft.com/office/drawing/2014/main" id="{FF9775A4-75F1-40AC-BBA1-295FD7DFAC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39581" y="1038306"/>
            <a:ext cx="826070" cy="826070"/>
          </a:xfrm>
          <a:prstGeom prst="rect">
            <a:avLst/>
          </a:prstGeom>
        </p:spPr>
      </p:pic>
      <p:pic>
        <p:nvPicPr>
          <p:cNvPr id="19" name="Graphic 18" descr="Thumbs up sign with solid fill">
            <a:extLst>
              <a:ext uri="{FF2B5EF4-FFF2-40B4-BE49-F238E27FC236}">
                <a16:creationId xmlns:a16="http://schemas.microsoft.com/office/drawing/2014/main" id="{3D3100F2-CFD2-4FF5-ABD7-87574E1C06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36669" y="2828834"/>
            <a:ext cx="805695" cy="805695"/>
          </a:xfrm>
          <a:prstGeom prst="rect">
            <a:avLst/>
          </a:prstGeom>
        </p:spPr>
      </p:pic>
      <p:pic>
        <p:nvPicPr>
          <p:cNvPr id="20" name="Graphic 19" descr="Thumbs up sign with solid fill">
            <a:extLst>
              <a:ext uri="{FF2B5EF4-FFF2-40B4-BE49-F238E27FC236}">
                <a16:creationId xmlns:a16="http://schemas.microsoft.com/office/drawing/2014/main" id="{F8B4E9B3-048E-4796-A0EF-FDD0A45AAD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3936670" y="4747495"/>
            <a:ext cx="825978" cy="825976"/>
          </a:xfrm>
          <a:prstGeom prst="rect">
            <a:avLst/>
          </a:prstGeom>
        </p:spPr>
      </p:pic>
      <p:pic>
        <p:nvPicPr>
          <p:cNvPr id="21" name="Graphic 20" descr="Thumbs up sign with solid fill">
            <a:extLst>
              <a:ext uri="{FF2B5EF4-FFF2-40B4-BE49-F238E27FC236}">
                <a16:creationId xmlns:a16="http://schemas.microsoft.com/office/drawing/2014/main" id="{F98CBC50-50EE-440C-9002-A242E05F18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93287" y="1038306"/>
            <a:ext cx="799873" cy="799873"/>
          </a:xfrm>
          <a:prstGeom prst="rect">
            <a:avLst/>
          </a:prstGeom>
        </p:spPr>
      </p:pic>
      <p:pic>
        <p:nvPicPr>
          <p:cNvPr id="22" name="Graphic 21" descr="Thumbs up sign with solid fill">
            <a:extLst>
              <a:ext uri="{FF2B5EF4-FFF2-40B4-BE49-F238E27FC236}">
                <a16:creationId xmlns:a16="http://schemas.microsoft.com/office/drawing/2014/main" id="{E53CE31F-66D4-477B-B7BD-386D7CC1C5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9993287" y="2976772"/>
            <a:ext cx="806171" cy="806169"/>
          </a:xfrm>
          <a:prstGeom prst="rect">
            <a:avLst/>
          </a:prstGeom>
        </p:spPr>
      </p:pic>
      <p:pic>
        <p:nvPicPr>
          <p:cNvPr id="23" name="Graphic 22" descr="Thumbs up sign with solid fill">
            <a:extLst>
              <a:ext uri="{FF2B5EF4-FFF2-40B4-BE49-F238E27FC236}">
                <a16:creationId xmlns:a16="http://schemas.microsoft.com/office/drawing/2014/main" id="{AE24218C-97C6-4F26-AB31-C1547FB6DB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93286" y="4619364"/>
            <a:ext cx="815523" cy="815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049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2" grpId="0"/>
      <p:bldP spid="9" grpId="0"/>
      <p:bldP spid="11" grpId="0"/>
      <p:bldP spid="12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759B7C28-13E8-4B54-83BF-9BC2602D6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313937"/>
              </p:ext>
            </p:extLst>
          </p:nvPr>
        </p:nvGraphicFramePr>
        <p:xfrm>
          <a:off x="1311477" y="1423706"/>
          <a:ext cx="372021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043">
                  <a:extLst>
                    <a:ext uri="{9D8B030D-6E8A-4147-A177-3AD203B41FA5}">
                      <a16:colId xmlns:a16="http://schemas.microsoft.com/office/drawing/2014/main" val="702475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1799220138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482398397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6617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4290847"/>
                    </a:ext>
                  </a:extLst>
                </a:gridCol>
              </a:tblGrid>
              <a:tr h="782938">
                <a:tc>
                  <a:txBody>
                    <a:bodyPr/>
                    <a:lstStyle/>
                    <a:p>
                      <a:pPr algn="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+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7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842362"/>
                  </a:ext>
                </a:extLst>
              </a:tr>
            </a:tbl>
          </a:graphicData>
        </a:graphic>
      </p:graphicFrame>
      <p:graphicFrame>
        <p:nvGraphicFramePr>
          <p:cNvPr id="14" name="Table 2">
            <a:extLst>
              <a:ext uri="{FF2B5EF4-FFF2-40B4-BE49-F238E27FC236}">
                <a16:creationId xmlns:a16="http://schemas.microsoft.com/office/drawing/2014/main" id="{BAC54D0D-1E21-436D-BCF5-5F70260BAB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751819"/>
              </p:ext>
            </p:extLst>
          </p:nvPr>
        </p:nvGraphicFramePr>
        <p:xfrm>
          <a:off x="1311476" y="2583830"/>
          <a:ext cx="372021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043">
                  <a:extLst>
                    <a:ext uri="{9D8B030D-6E8A-4147-A177-3AD203B41FA5}">
                      <a16:colId xmlns:a16="http://schemas.microsoft.com/office/drawing/2014/main" val="702475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1799220138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482398397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6617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4290847"/>
                    </a:ext>
                  </a:extLst>
                </a:gridCol>
              </a:tblGrid>
              <a:tr h="782938">
                <a:tc>
                  <a:txBody>
                    <a:bodyPr/>
                    <a:lstStyle/>
                    <a:p>
                      <a:pPr algn="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+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6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842362"/>
                  </a:ext>
                </a:extLst>
              </a:tr>
            </a:tbl>
          </a:graphicData>
        </a:graphic>
      </p:graphicFrame>
      <p:graphicFrame>
        <p:nvGraphicFramePr>
          <p:cNvPr id="15" name="Table 2">
            <a:extLst>
              <a:ext uri="{FF2B5EF4-FFF2-40B4-BE49-F238E27FC236}">
                <a16:creationId xmlns:a16="http://schemas.microsoft.com/office/drawing/2014/main" id="{EA2042D2-71A4-42F3-8402-132941480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413930"/>
              </p:ext>
            </p:extLst>
          </p:nvPr>
        </p:nvGraphicFramePr>
        <p:xfrm>
          <a:off x="1311476" y="3674895"/>
          <a:ext cx="372021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043">
                  <a:extLst>
                    <a:ext uri="{9D8B030D-6E8A-4147-A177-3AD203B41FA5}">
                      <a16:colId xmlns:a16="http://schemas.microsoft.com/office/drawing/2014/main" val="702475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1799220138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482398397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6617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4290847"/>
                    </a:ext>
                  </a:extLst>
                </a:gridCol>
              </a:tblGrid>
              <a:tr h="782938">
                <a:tc>
                  <a:txBody>
                    <a:bodyPr/>
                    <a:lstStyle/>
                    <a:p>
                      <a:pPr algn="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+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6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842362"/>
                  </a:ext>
                </a:extLst>
              </a:tr>
            </a:tbl>
          </a:graphicData>
        </a:graphic>
      </p:graphicFrame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881B99B0-ACBB-4020-A9C8-D0AB84886B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644807"/>
              </p:ext>
            </p:extLst>
          </p:nvPr>
        </p:nvGraphicFramePr>
        <p:xfrm>
          <a:off x="1311476" y="4748909"/>
          <a:ext cx="372021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043">
                  <a:extLst>
                    <a:ext uri="{9D8B030D-6E8A-4147-A177-3AD203B41FA5}">
                      <a16:colId xmlns:a16="http://schemas.microsoft.com/office/drawing/2014/main" val="702475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1799220138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482398397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6617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4290847"/>
                    </a:ext>
                  </a:extLst>
                </a:gridCol>
              </a:tblGrid>
              <a:tr h="782938">
                <a:tc>
                  <a:txBody>
                    <a:bodyPr/>
                    <a:lstStyle/>
                    <a:p>
                      <a:pPr algn="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+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5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842362"/>
                  </a:ext>
                </a:extLst>
              </a:tr>
            </a:tbl>
          </a:graphicData>
        </a:graphic>
      </p:graphicFrame>
      <p:sp>
        <p:nvSpPr>
          <p:cNvPr id="19" name="Subtitle 3">
            <a:extLst>
              <a:ext uri="{FF2B5EF4-FFF2-40B4-BE49-F238E27FC236}">
                <a16:creationId xmlns:a16="http://schemas.microsoft.com/office/drawing/2014/main" id="{0A415AD5-51A3-489B-B7E0-AFE043CCCA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616" y="378824"/>
            <a:ext cx="10972800" cy="82296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/>
          </a:p>
        </p:txBody>
      </p:sp>
      <p:graphicFrame>
        <p:nvGraphicFramePr>
          <p:cNvPr id="24" name="Table 2">
            <a:extLst>
              <a:ext uri="{FF2B5EF4-FFF2-40B4-BE49-F238E27FC236}">
                <a16:creationId xmlns:a16="http://schemas.microsoft.com/office/drawing/2014/main" id="{81924757-5139-4025-B2C6-24C870509D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1760267"/>
              </p:ext>
            </p:extLst>
          </p:nvPr>
        </p:nvGraphicFramePr>
        <p:xfrm>
          <a:off x="6678066" y="1428162"/>
          <a:ext cx="372021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043">
                  <a:extLst>
                    <a:ext uri="{9D8B030D-6E8A-4147-A177-3AD203B41FA5}">
                      <a16:colId xmlns:a16="http://schemas.microsoft.com/office/drawing/2014/main" val="702475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1799220138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482398397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6617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4290847"/>
                    </a:ext>
                  </a:extLst>
                </a:gridCol>
              </a:tblGrid>
              <a:tr h="782938">
                <a:tc>
                  <a:txBody>
                    <a:bodyPr/>
                    <a:lstStyle/>
                    <a:p>
                      <a:pPr algn="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+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9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842362"/>
                  </a:ext>
                </a:extLst>
              </a:tr>
            </a:tbl>
          </a:graphicData>
        </a:graphic>
      </p:graphicFrame>
      <p:graphicFrame>
        <p:nvGraphicFramePr>
          <p:cNvPr id="25" name="Table 2">
            <a:extLst>
              <a:ext uri="{FF2B5EF4-FFF2-40B4-BE49-F238E27FC236}">
                <a16:creationId xmlns:a16="http://schemas.microsoft.com/office/drawing/2014/main" id="{68809DDB-01C1-4F85-A021-2835B64CEF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051293"/>
              </p:ext>
            </p:extLst>
          </p:nvPr>
        </p:nvGraphicFramePr>
        <p:xfrm>
          <a:off x="6678065" y="2588286"/>
          <a:ext cx="372021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043">
                  <a:extLst>
                    <a:ext uri="{9D8B030D-6E8A-4147-A177-3AD203B41FA5}">
                      <a16:colId xmlns:a16="http://schemas.microsoft.com/office/drawing/2014/main" val="702475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1799220138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482398397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6617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4290847"/>
                    </a:ext>
                  </a:extLst>
                </a:gridCol>
              </a:tblGrid>
              <a:tr h="782938">
                <a:tc>
                  <a:txBody>
                    <a:bodyPr/>
                    <a:lstStyle/>
                    <a:p>
                      <a:pPr algn="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+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8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842362"/>
                  </a:ext>
                </a:extLst>
              </a:tr>
            </a:tbl>
          </a:graphicData>
        </a:graphic>
      </p:graphicFrame>
      <p:graphicFrame>
        <p:nvGraphicFramePr>
          <p:cNvPr id="26" name="Table 2">
            <a:extLst>
              <a:ext uri="{FF2B5EF4-FFF2-40B4-BE49-F238E27FC236}">
                <a16:creationId xmlns:a16="http://schemas.microsoft.com/office/drawing/2014/main" id="{D3A73B78-D450-4E65-AB23-0F22096B72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924001"/>
              </p:ext>
            </p:extLst>
          </p:nvPr>
        </p:nvGraphicFramePr>
        <p:xfrm>
          <a:off x="6678065" y="3679351"/>
          <a:ext cx="372021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043">
                  <a:extLst>
                    <a:ext uri="{9D8B030D-6E8A-4147-A177-3AD203B41FA5}">
                      <a16:colId xmlns:a16="http://schemas.microsoft.com/office/drawing/2014/main" val="702475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1799220138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482398397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6617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4290847"/>
                    </a:ext>
                  </a:extLst>
                </a:gridCol>
              </a:tblGrid>
              <a:tr h="782938">
                <a:tc>
                  <a:txBody>
                    <a:bodyPr/>
                    <a:lstStyle/>
                    <a:p>
                      <a:pPr algn="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+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7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842362"/>
                  </a:ext>
                </a:extLst>
              </a:tr>
            </a:tbl>
          </a:graphicData>
        </a:graphic>
      </p:graphicFrame>
      <p:graphicFrame>
        <p:nvGraphicFramePr>
          <p:cNvPr id="27" name="Table 2">
            <a:extLst>
              <a:ext uri="{FF2B5EF4-FFF2-40B4-BE49-F238E27FC236}">
                <a16:creationId xmlns:a16="http://schemas.microsoft.com/office/drawing/2014/main" id="{94445605-110C-4833-B349-E858951DCB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5456880"/>
              </p:ext>
            </p:extLst>
          </p:nvPr>
        </p:nvGraphicFramePr>
        <p:xfrm>
          <a:off x="6678065" y="4753365"/>
          <a:ext cx="372021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043">
                  <a:extLst>
                    <a:ext uri="{9D8B030D-6E8A-4147-A177-3AD203B41FA5}">
                      <a16:colId xmlns:a16="http://schemas.microsoft.com/office/drawing/2014/main" val="702475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1799220138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482398397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6617464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384290847"/>
                    </a:ext>
                  </a:extLst>
                </a:gridCol>
              </a:tblGrid>
              <a:tr h="782938">
                <a:tc>
                  <a:txBody>
                    <a:bodyPr/>
                    <a:lstStyle/>
                    <a:p>
                      <a:pPr algn="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+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8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842362"/>
                  </a:ext>
                </a:extLst>
              </a:tr>
            </a:tbl>
          </a:graphicData>
        </a:graphic>
      </p:graphicFrame>
      <p:sp>
        <p:nvSpPr>
          <p:cNvPr id="12" name="Subtitle 3">
            <a:extLst>
              <a:ext uri="{FF2B5EF4-FFF2-40B4-BE49-F238E27FC236}">
                <a16:creationId xmlns:a16="http://schemas.microsoft.com/office/drawing/2014/main" id="{AEE50F8D-7854-4A59-9228-892D5C0DFE23}"/>
              </a:ext>
            </a:extLst>
          </p:cNvPr>
          <p:cNvSpPr txBox="1">
            <a:spLocks/>
          </p:cNvSpPr>
          <p:nvPr/>
        </p:nvSpPr>
        <p:spPr>
          <a:xfrm>
            <a:off x="597584" y="424743"/>
            <a:ext cx="10972800" cy="8229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585858"/>
              </a:buClr>
              <a:buFont typeface="Arial" panose="020B0604020202020204" pitchFamily="34" charset="0"/>
              <a:buChar char="•"/>
              <a:defRPr sz="20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585858"/>
              </a:buClr>
              <a:buFont typeface="Arial" panose="020B0604020202020204" pitchFamily="34" charset="0"/>
              <a:buChar char="•"/>
              <a:defRPr sz="18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585858"/>
              </a:buClr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585858"/>
              </a:buClr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GB" sz="2800" dirty="0">
                <a:latin typeface="Century Gothic" panose="020B0502020202020204" pitchFamily="34" charset="0"/>
              </a:rPr>
              <a:t>Solve these calculations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07375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3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295809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1484365" y="791422"/>
            <a:ext cx="8428435" cy="1069572"/>
          </a:xfrm>
          <a:prstGeom prst="wedgeRoundRectCallout">
            <a:avLst>
              <a:gd name="adj1" fmla="val -47210"/>
              <a:gd name="adj2" fmla="val 132888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of these arrangements is a double?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solidFill>
                  <a:srgbClr val="595959"/>
                </a:solidFill>
                <a:latin typeface="Century Gothic" panose="020B0502020202020204" pitchFamily="34" charset="0"/>
              </a:rPr>
              <a:t>Why is it easy to spot a double?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0707337-7F18-433E-8CBB-044DF6FC94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4" r="54215"/>
          <a:stretch/>
        </p:blipFill>
        <p:spPr>
          <a:xfrm>
            <a:off x="460615" y="2502282"/>
            <a:ext cx="1450932" cy="3712288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3549463B-CFDA-0587-F793-BB725C47A58F}"/>
              </a:ext>
            </a:extLst>
          </p:cNvPr>
          <p:cNvGrpSpPr/>
          <p:nvPr/>
        </p:nvGrpSpPr>
        <p:grpSpPr>
          <a:xfrm>
            <a:off x="4156293" y="3103639"/>
            <a:ext cx="4437063" cy="918572"/>
            <a:chOff x="314180" y="338728"/>
            <a:chExt cx="3809585" cy="788670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FC39809-283D-A8FB-0115-9B4ECF38B5D6}"/>
                </a:ext>
              </a:extLst>
            </p:cNvPr>
            <p:cNvCxnSpPr>
              <a:cxnSpLocks/>
            </p:cNvCxnSpPr>
            <p:nvPr/>
          </p:nvCxnSpPr>
          <p:spPr>
            <a:xfrm>
              <a:off x="314180" y="503611"/>
              <a:ext cx="3809585" cy="0"/>
            </a:xfrm>
            <a:prstGeom prst="line">
              <a:avLst/>
            </a:prstGeom>
            <a:noFill/>
            <a:ln w="381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</p:cxn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AF941F9-DBD7-3716-BD2C-D1F8AC4AB995}"/>
                </a:ext>
              </a:extLst>
            </p:cNvPr>
            <p:cNvSpPr/>
            <p:nvPr/>
          </p:nvSpPr>
          <p:spPr>
            <a:xfrm flipH="1">
              <a:off x="418901" y="343204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A2B7730-D308-2BF9-A837-21803864AA1B}"/>
                </a:ext>
              </a:extLst>
            </p:cNvPr>
            <p:cNvSpPr/>
            <p:nvPr/>
          </p:nvSpPr>
          <p:spPr>
            <a:xfrm flipH="1">
              <a:off x="764754" y="343200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AF649BF-6BA3-3C77-62B6-0192B1FF8F10}"/>
                </a:ext>
              </a:extLst>
            </p:cNvPr>
            <p:cNvSpPr/>
            <p:nvPr/>
          </p:nvSpPr>
          <p:spPr>
            <a:xfrm flipH="1">
              <a:off x="1115963" y="341710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736CCDC-F9B1-5C02-D8B1-2E7D2FF45F36}"/>
                </a:ext>
              </a:extLst>
            </p:cNvPr>
            <p:cNvSpPr/>
            <p:nvPr/>
          </p:nvSpPr>
          <p:spPr>
            <a:xfrm flipH="1">
              <a:off x="1466157" y="341709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27A279C-0DD5-72E0-70A6-650ADEE64B89}"/>
                </a:ext>
              </a:extLst>
            </p:cNvPr>
            <p:cNvSpPr/>
            <p:nvPr/>
          </p:nvSpPr>
          <p:spPr>
            <a:xfrm flipH="1">
              <a:off x="1812538" y="343202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CE33F90-49B4-2AAB-3EFE-BF0D385AC2D0}"/>
                </a:ext>
              </a:extLst>
            </p:cNvPr>
            <p:cNvSpPr/>
            <p:nvPr/>
          </p:nvSpPr>
          <p:spPr>
            <a:xfrm flipH="1">
              <a:off x="2163780" y="338728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0AA5DF-7E60-C0E1-5029-B717F8375855}"/>
                </a:ext>
              </a:extLst>
            </p:cNvPr>
            <p:cNvSpPr/>
            <p:nvPr/>
          </p:nvSpPr>
          <p:spPr>
            <a:xfrm flipH="1">
              <a:off x="2514988" y="343202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0070AA1F-BE74-2D56-EAEE-AF73961B4BB0}"/>
                </a:ext>
              </a:extLst>
            </p:cNvPr>
            <p:cNvCxnSpPr>
              <a:cxnSpLocks/>
            </p:cNvCxnSpPr>
            <p:nvPr/>
          </p:nvCxnSpPr>
          <p:spPr>
            <a:xfrm>
              <a:off x="314180" y="962516"/>
              <a:ext cx="3809585" cy="0"/>
            </a:xfrm>
            <a:prstGeom prst="line">
              <a:avLst/>
            </a:prstGeom>
            <a:noFill/>
            <a:ln w="381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</p:cxn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20980C3-EB32-3167-5349-0B11ACA82977}"/>
                </a:ext>
              </a:extLst>
            </p:cNvPr>
            <p:cNvSpPr/>
            <p:nvPr/>
          </p:nvSpPr>
          <p:spPr>
            <a:xfrm flipH="1">
              <a:off x="418901" y="802110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214D8CB-79B9-DAED-CE48-046E9FA337E0}"/>
                </a:ext>
              </a:extLst>
            </p:cNvPr>
            <p:cNvSpPr/>
            <p:nvPr/>
          </p:nvSpPr>
          <p:spPr>
            <a:xfrm flipH="1">
              <a:off x="764754" y="802105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079D098-3D76-BD66-5B91-4C0A27EFA171}"/>
                </a:ext>
              </a:extLst>
            </p:cNvPr>
            <p:cNvSpPr/>
            <p:nvPr/>
          </p:nvSpPr>
          <p:spPr>
            <a:xfrm flipH="1">
              <a:off x="1115963" y="800615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5A0A02D-9B91-7D01-7A74-53DCB903DB63}"/>
                </a:ext>
              </a:extLst>
            </p:cNvPr>
            <p:cNvSpPr/>
            <p:nvPr/>
          </p:nvSpPr>
          <p:spPr>
            <a:xfrm flipH="1">
              <a:off x="1466157" y="800615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A596026A-9E50-17E0-5027-04AEF31DA6FB}"/>
                </a:ext>
              </a:extLst>
            </p:cNvPr>
            <p:cNvSpPr/>
            <p:nvPr/>
          </p:nvSpPr>
          <p:spPr>
            <a:xfrm flipH="1">
              <a:off x="1812538" y="802107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024F15B-3B2F-95C6-1662-7E5F82A9102B}"/>
                </a:ext>
              </a:extLst>
            </p:cNvPr>
            <p:cNvSpPr/>
            <p:nvPr/>
          </p:nvSpPr>
          <p:spPr>
            <a:xfrm flipH="1">
              <a:off x="2163780" y="797633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A2C9D9D-E05E-5667-7410-9457679D4729}"/>
                </a:ext>
              </a:extLst>
            </p:cNvPr>
            <p:cNvSpPr/>
            <p:nvPr/>
          </p:nvSpPr>
          <p:spPr>
            <a:xfrm flipH="1">
              <a:off x="2514988" y="802108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899B9B4-A1FD-DD7D-3561-706223160663}"/>
              </a:ext>
            </a:extLst>
          </p:cNvPr>
          <p:cNvGrpSpPr/>
          <p:nvPr/>
        </p:nvGrpSpPr>
        <p:grpSpPr>
          <a:xfrm>
            <a:off x="4156293" y="1291826"/>
            <a:ext cx="4437063" cy="918572"/>
            <a:chOff x="314180" y="338728"/>
            <a:chExt cx="3809585" cy="788670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1AF9D5D-3815-D2AB-F427-C06D7DE6B37C}"/>
                </a:ext>
              </a:extLst>
            </p:cNvPr>
            <p:cNvCxnSpPr>
              <a:cxnSpLocks/>
            </p:cNvCxnSpPr>
            <p:nvPr/>
          </p:nvCxnSpPr>
          <p:spPr>
            <a:xfrm>
              <a:off x="314180" y="503611"/>
              <a:ext cx="3809585" cy="0"/>
            </a:xfrm>
            <a:prstGeom prst="line">
              <a:avLst/>
            </a:prstGeom>
            <a:noFill/>
            <a:ln w="381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</p:cxn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4322F31-04DB-AD14-66B3-E6036D534152}"/>
                </a:ext>
              </a:extLst>
            </p:cNvPr>
            <p:cNvSpPr/>
            <p:nvPr/>
          </p:nvSpPr>
          <p:spPr>
            <a:xfrm flipH="1">
              <a:off x="418901" y="343204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1D040ACE-1933-D9A5-CC34-10C2DADB7036}"/>
                </a:ext>
              </a:extLst>
            </p:cNvPr>
            <p:cNvSpPr/>
            <p:nvPr/>
          </p:nvSpPr>
          <p:spPr>
            <a:xfrm flipH="1">
              <a:off x="764754" y="343200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D81BDB9D-45B7-FBAC-DD41-EB1E4357B050}"/>
                </a:ext>
              </a:extLst>
            </p:cNvPr>
            <p:cNvSpPr/>
            <p:nvPr/>
          </p:nvSpPr>
          <p:spPr>
            <a:xfrm flipH="1">
              <a:off x="1115963" y="341710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C49D6BC-BC60-7E56-EDEF-ADE7840B8E16}"/>
                </a:ext>
              </a:extLst>
            </p:cNvPr>
            <p:cNvSpPr/>
            <p:nvPr/>
          </p:nvSpPr>
          <p:spPr>
            <a:xfrm flipH="1">
              <a:off x="1466157" y="341709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DB12101-CA23-E83B-C3BD-94A79E4A4D17}"/>
                </a:ext>
              </a:extLst>
            </p:cNvPr>
            <p:cNvSpPr/>
            <p:nvPr/>
          </p:nvSpPr>
          <p:spPr>
            <a:xfrm flipH="1">
              <a:off x="1812538" y="343202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F9BDC241-1DC9-FA86-701E-0BAF0AC94E9E}"/>
                </a:ext>
              </a:extLst>
            </p:cNvPr>
            <p:cNvSpPr/>
            <p:nvPr/>
          </p:nvSpPr>
          <p:spPr>
            <a:xfrm flipH="1">
              <a:off x="2163780" y="338728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E647279-3087-46CF-6FF9-F73F8991B6FA}"/>
                </a:ext>
              </a:extLst>
            </p:cNvPr>
            <p:cNvSpPr/>
            <p:nvPr/>
          </p:nvSpPr>
          <p:spPr>
            <a:xfrm flipH="1">
              <a:off x="2514988" y="343202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AE6C798D-5007-E46D-88AB-CFE94C11091F}"/>
                </a:ext>
              </a:extLst>
            </p:cNvPr>
            <p:cNvSpPr/>
            <p:nvPr/>
          </p:nvSpPr>
          <p:spPr>
            <a:xfrm flipH="1">
              <a:off x="2865387" y="343200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7D075BB8-2827-C48D-2A54-926626AFB775}"/>
                </a:ext>
              </a:extLst>
            </p:cNvPr>
            <p:cNvCxnSpPr>
              <a:cxnSpLocks/>
            </p:cNvCxnSpPr>
            <p:nvPr/>
          </p:nvCxnSpPr>
          <p:spPr>
            <a:xfrm>
              <a:off x="314180" y="962516"/>
              <a:ext cx="3809585" cy="0"/>
            </a:xfrm>
            <a:prstGeom prst="line">
              <a:avLst/>
            </a:prstGeom>
            <a:noFill/>
            <a:ln w="381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9608B89-3BCC-EDC5-695A-926913CD6786}"/>
                </a:ext>
              </a:extLst>
            </p:cNvPr>
            <p:cNvSpPr/>
            <p:nvPr/>
          </p:nvSpPr>
          <p:spPr>
            <a:xfrm flipH="1">
              <a:off x="418901" y="802110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AB39B50D-DE39-BA92-1376-326EC63F8853}"/>
                </a:ext>
              </a:extLst>
            </p:cNvPr>
            <p:cNvSpPr/>
            <p:nvPr/>
          </p:nvSpPr>
          <p:spPr>
            <a:xfrm flipH="1">
              <a:off x="764754" y="802105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ED5EA0B0-D6AA-4E68-FE50-CC2F440CE2ED}"/>
                </a:ext>
              </a:extLst>
            </p:cNvPr>
            <p:cNvSpPr/>
            <p:nvPr/>
          </p:nvSpPr>
          <p:spPr>
            <a:xfrm flipH="1">
              <a:off x="1115963" y="800615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95A4AD04-C9C2-6785-C810-EA86D7BCF7E3}"/>
                </a:ext>
              </a:extLst>
            </p:cNvPr>
            <p:cNvSpPr/>
            <p:nvPr/>
          </p:nvSpPr>
          <p:spPr>
            <a:xfrm flipH="1">
              <a:off x="1466157" y="800615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65A57C2-9165-E216-D7FF-2BEA26A6ADA0}"/>
                </a:ext>
              </a:extLst>
            </p:cNvPr>
            <p:cNvSpPr/>
            <p:nvPr/>
          </p:nvSpPr>
          <p:spPr>
            <a:xfrm flipH="1">
              <a:off x="1812538" y="802107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CE29C68A-E40D-89E7-7154-054CF677AA29}"/>
                </a:ext>
              </a:extLst>
            </p:cNvPr>
            <p:cNvSpPr/>
            <p:nvPr/>
          </p:nvSpPr>
          <p:spPr>
            <a:xfrm flipH="1">
              <a:off x="2163780" y="797633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DF63B66-C184-9E7B-EADB-200B410CFE02}"/>
                </a:ext>
              </a:extLst>
            </p:cNvPr>
            <p:cNvSpPr/>
            <p:nvPr/>
          </p:nvSpPr>
          <p:spPr>
            <a:xfrm flipH="1">
              <a:off x="2514988" y="802108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3D13D1E-22BB-9B0D-A34B-ADD7CDB62164}"/>
              </a:ext>
            </a:extLst>
          </p:cNvPr>
          <p:cNvGrpSpPr/>
          <p:nvPr/>
        </p:nvGrpSpPr>
        <p:grpSpPr>
          <a:xfrm>
            <a:off x="4156292" y="4997107"/>
            <a:ext cx="4437063" cy="915100"/>
            <a:chOff x="314180" y="341709"/>
            <a:chExt cx="3809585" cy="785689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2044508-5CC2-DEDC-1665-296FD6F5D9A6}"/>
                </a:ext>
              </a:extLst>
            </p:cNvPr>
            <p:cNvCxnSpPr>
              <a:cxnSpLocks/>
            </p:cNvCxnSpPr>
            <p:nvPr/>
          </p:nvCxnSpPr>
          <p:spPr>
            <a:xfrm>
              <a:off x="314180" y="503611"/>
              <a:ext cx="3809585" cy="0"/>
            </a:xfrm>
            <a:prstGeom prst="line">
              <a:avLst/>
            </a:prstGeom>
            <a:noFill/>
            <a:ln w="381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73EA4982-C1FC-4A85-1763-B22799AF0B0B}"/>
                </a:ext>
              </a:extLst>
            </p:cNvPr>
            <p:cNvSpPr/>
            <p:nvPr/>
          </p:nvSpPr>
          <p:spPr>
            <a:xfrm flipH="1">
              <a:off x="418901" y="343204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C40A767-A530-B397-7BDE-D2AF884D54BF}"/>
                </a:ext>
              </a:extLst>
            </p:cNvPr>
            <p:cNvSpPr/>
            <p:nvPr/>
          </p:nvSpPr>
          <p:spPr>
            <a:xfrm flipH="1">
              <a:off x="764754" y="343200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2E09942F-7C0D-8240-DD29-147CFCDBC152}"/>
                </a:ext>
              </a:extLst>
            </p:cNvPr>
            <p:cNvSpPr/>
            <p:nvPr/>
          </p:nvSpPr>
          <p:spPr>
            <a:xfrm flipH="1">
              <a:off x="1115963" y="341710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D9A74E9D-6E72-BF80-8EBD-E56D80E2953A}"/>
                </a:ext>
              </a:extLst>
            </p:cNvPr>
            <p:cNvSpPr/>
            <p:nvPr/>
          </p:nvSpPr>
          <p:spPr>
            <a:xfrm flipH="1">
              <a:off x="1466157" y="341709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652A1FD-8DDC-19EC-0CFD-159027C00D2B}"/>
                </a:ext>
              </a:extLst>
            </p:cNvPr>
            <p:cNvCxnSpPr>
              <a:cxnSpLocks/>
            </p:cNvCxnSpPr>
            <p:nvPr/>
          </p:nvCxnSpPr>
          <p:spPr>
            <a:xfrm>
              <a:off x="314180" y="962516"/>
              <a:ext cx="3809585" cy="0"/>
            </a:xfrm>
            <a:prstGeom prst="line">
              <a:avLst/>
            </a:prstGeom>
            <a:noFill/>
            <a:ln w="381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</p:cxn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8D369DEE-55FC-AD47-BD44-E0374A9EED09}"/>
                </a:ext>
              </a:extLst>
            </p:cNvPr>
            <p:cNvSpPr/>
            <p:nvPr/>
          </p:nvSpPr>
          <p:spPr>
            <a:xfrm flipH="1">
              <a:off x="418901" y="802110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0852D409-D6A5-F211-37C8-51C1DA5FB906}"/>
                </a:ext>
              </a:extLst>
            </p:cNvPr>
            <p:cNvSpPr/>
            <p:nvPr/>
          </p:nvSpPr>
          <p:spPr>
            <a:xfrm flipH="1">
              <a:off x="764754" y="802105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DBD201BF-204A-9613-CE46-F3BE0E920190}"/>
                </a:ext>
              </a:extLst>
            </p:cNvPr>
            <p:cNvSpPr/>
            <p:nvPr/>
          </p:nvSpPr>
          <p:spPr>
            <a:xfrm flipH="1">
              <a:off x="1115963" y="800615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095423D0-EE38-720F-27B0-23FCA3842190}"/>
                </a:ext>
              </a:extLst>
            </p:cNvPr>
            <p:cNvSpPr/>
            <p:nvPr/>
          </p:nvSpPr>
          <p:spPr>
            <a:xfrm flipH="1">
              <a:off x="1466157" y="800615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4DD9D79-B1CB-FA1F-5616-15CC11F81FA5}"/>
                </a:ext>
              </a:extLst>
            </p:cNvPr>
            <p:cNvSpPr/>
            <p:nvPr/>
          </p:nvSpPr>
          <p:spPr>
            <a:xfrm flipH="1">
              <a:off x="1812538" y="802107"/>
              <a:ext cx="344414" cy="325288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68559BCE-FD4C-D26B-146B-A0C4E7D57D88}"/>
                </a:ext>
              </a:extLst>
            </p:cNvPr>
            <p:cNvSpPr/>
            <p:nvPr/>
          </p:nvSpPr>
          <p:spPr>
            <a:xfrm flipH="1">
              <a:off x="2163780" y="797633"/>
              <a:ext cx="344414" cy="325288"/>
            </a:xfrm>
            <a:prstGeom prst="ellipse">
              <a:avLst/>
            </a:prstGeom>
            <a:solidFill>
              <a:srgbClr val="000000">
                <a:lumMod val="40000"/>
                <a:lumOff val="60000"/>
              </a:srgbClr>
            </a:solidFill>
            <a:ln w="12700" cap="flat" cmpd="sng" algn="ctr">
              <a:solidFill>
                <a:srgbClr val="58585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7" name="Frame 66">
            <a:extLst>
              <a:ext uri="{FF2B5EF4-FFF2-40B4-BE49-F238E27FC236}">
                <a16:creationId xmlns:a16="http://schemas.microsoft.com/office/drawing/2014/main" id="{A8CBAD5F-5A08-4BC5-26D4-74374661DA6E}"/>
              </a:ext>
            </a:extLst>
          </p:cNvPr>
          <p:cNvSpPr/>
          <p:nvPr/>
        </p:nvSpPr>
        <p:spPr>
          <a:xfrm rot="16200000">
            <a:off x="5688861" y="818175"/>
            <a:ext cx="1371923" cy="5449711"/>
          </a:xfrm>
          <a:prstGeom prst="frame">
            <a:avLst>
              <a:gd name="adj1" fmla="val 625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301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6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FA5DC7B-1323-4497-B8BA-14AE2204EA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52" r="16325"/>
          <a:stretch/>
        </p:blipFill>
        <p:spPr>
          <a:xfrm>
            <a:off x="10130467" y="2319547"/>
            <a:ext cx="1660232" cy="3687645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4537704" y="814422"/>
            <a:ext cx="6498977" cy="1227796"/>
          </a:xfrm>
          <a:prstGeom prst="wedgeRoundRectCallout">
            <a:avLst>
              <a:gd name="adj1" fmla="val 40322"/>
              <a:gd name="adj2" fmla="val 94302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</a:rPr>
              <a:t>I have noticed a new way to </a:t>
            </a:r>
            <a:r>
              <a:rPr lang="en-US" sz="2800" kern="0" noProof="0" dirty="0">
                <a:solidFill>
                  <a:srgbClr val="595959"/>
                </a:solidFill>
                <a:latin typeface="Century Gothic" panose="020B0502020202020204" pitchFamily="34" charset="0"/>
              </a:rPr>
              <a:t>create</a:t>
            </a:r>
            <a:r>
              <a:rPr kumimoji="0" lang="en-US" sz="280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</a:rPr>
              <a:t> a double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</a:rPr>
              <a:t>on the rekenrek…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16701C0-A23F-442E-81D8-0D0AFFF7D4A6}"/>
              </a:ext>
            </a:extLst>
          </p:cNvPr>
          <p:cNvCxnSpPr>
            <a:cxnSpLocks/>
          </p:cNvCxnSpPr>
          <p:nvPr/>
        </p:nvCxnSpPr>
        <p:spPr>
          <a:xfrm>
            <a:off x="1423438" y="2906920"/>
            <a:ext cx="860164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id="{1AC3EE18-D309-4697-80C7-DF0F6E152A29}"/>
              </a:ext>
            </a:extLst>
          </p:cNvPr>
          <p:cNvSpPr/>
          <p:nvPr/>
        </p:nvSpPr>
        <p:spPr>
          <a:xfrm flipH="1">
            <a:off x="6821145" y="264603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1E90D1F-1120-43B7-8D2E-C2E197BB1635}"/>
              </a:ext>
            </a:extLst>
          </p:cNvPr>
          <p:cNvSpPr/>
          <p:nvPr/>
        </p:nvSpPr>
        <p:spPr>
          <a:xfrm flipH="1">
            <a:off x="7343508" y="264603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F05CD06-AC41-4EC5-A1DB-50AD4C006463}"/>
              </a:ext>
            </a:extLst>
          </p:cNvPr>
          <p:cNvSpPr/>
          <p:nvPr/>
        </p:nvSpPr>
        <p:spPr>
          <a:xfrm flipH="1">
            <a:off x="7867002" y="264604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B9ACE51-29B7-420C-B2AB-9D3BBA502D28}"/>
              </a:ext>
            </a:extLst>
          </p:cNvPr>
          <p:cNvSpPr/>
          <p:nvPr/>
        </p:nvSpPr>
        <p:spPr>
          <a:xfrm flipH="1">
            <a:off x="8387886" y="264603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64EACB2-BB81-4ED2-BBF8-5A1D9C650C87}"/>
              </a:ext>
            </a:extLst>
          </p:cNvPr>
          <p:cNvSpPr/>
          <p:nvPr/>
        </p:nvSpPr>
        <p:spPr>
          <a:xfrm flipH="1">
            <a:off x="8909486" y="264604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1D021C0E-93CB-4692-989F-0359296F8C0D}"/>
              </a:ext>
            </a:extLst>
          </p:cNvPr>
          <p:cNvSpPr/>
          <p:nvPr/>
        </p:nvSpPr>
        <p:spPr>
          <a:xfrm flipH="1">
            <a:off x="9431695" y="264603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1E6D5D17-43DA-458A-B0D7-3FD0AF2663B4}"/>
              </a:ext>
            </a:extLst>
          </p:cNvPr>
          <p:cNvCxnSpPr>
            <a:cxnSpLocks/>
          </p:cNvCxnSpPr>
          <p:nvPr/>
        </p:nvCxnSpPr>
        <p:spPr>
          <a:xfrm>
            <a:off x="1443758" y="3955604"/>
            <a:ext cx="858132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BC984A09-BEA5-4720-87D4-D57B467ECBD8}"/>
              </a:ext>
            </a:extLst>
          </p:cNvPr>
          <p:cNvSpPr/>
          <p:nvPr/>
        </p:nvSpPr>
        <p:spPr>
          <a:xfrm flipH="1">
            <a:off x="3122252" y="26543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DBD8863F-969C-4303-8297-64489BB129F0}"/>
              </a:ext>
            </a:extLst>
          </p:cNvPr>
          <p:cNvSpPr/>
          <p:nvPr/>
        </p:nvSpPr>
        <p:spPr>
          <a:xfrm flipH="1">
            <a:off x="2613228" y="26543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B81E7F4-66DF-41FA-A5AC-4D025631367E}"/>
              </a:ext>
            </a:extLst>
          </p:cNvPr>
          <p:cNvSpPr/>
          <p:nvPr/>
        </p:nvSpPr>
        <p:spPr>
          <a:xfrm flipH="1">
            <a:off x="1593041" y="265448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8D40A7A-A580-4687-B154-32AB39C686D8}"/>
              </a:ext>
            </a:extLst>
          </p:cNvPr>
          <p:cNvSpPr/>
          <p:nvPr/>
        </p:nvSpPr>
        <p:spPr>
          <a:xfrm flipH="1">
            <a:off x="2102065" y="265448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01177893-F076-463C-952F-1571152B130A}"/>
              </a:ext>
            </a:extLst>
          </p:cNvPr>
          <p:cNvSpPr/>
          <p:nvPr/>
        </p:nvSpPr>
        <p:spPr>
          <a:xfrm flipH="1">
            <a:off x="1593041" y="368807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569FA1DE-8391-4F29-BC8B-A87CBA526F92}"/>
              </a:ext>
            </a:extLst>
          </p:cNvPr>
          <p:cNvSpPr/>
          <p:nvPr/>
        </p:nvSpPr>
        <p:spPr>
          <a:xfrm flipH="1">
            <a:off x="2108323" y="368588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6FA49E2-FB3B-4102-85BA-C45469D6B800}"/>
              </a:ext>
            </a:extLst>
          </p:cNvPr>
          <p:cNvSpPr/>
          <p:nvPr/>
        </p:nvSpPr>
        <p:spPr>
          <a:xfrm flipH="1">
            <a:off x="2631950" y="3685846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15D71BBD-38B4-4084-A996-434E03654F16}"/>
              </a:ext>
            </a:extLst>
          </p:cNvPr>
          <p:cNvSpPr/>
          <p:nvPr/>
        </p:nvSpPr>
        <p:spPr>
          <a:xfrm flipH="1">
            <a:off x="3145813" y="3685846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259CD21-DB59-4B84-8563-530852FFAB6C}"/>
              </a:ext>
            </a:extLst>
          </p:cNvPr>
          <p:cNvSpPr/>
          <p:nvPr/>
        </p:nvSpPr>
        <p:spPr>
          <a:xfrm flipH="1">
            <a:off x="3655346" y="3685846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4AC58894-A653-4E8D-8CFA-D4F2528D53A3}"/>
              </a:ext>
            </a:extLst>
          </p:cNvPr>
          <p:cNvSpPr/>
          <p:nvPr/>
        </p:nvSpPr>
        <p:spPr>
          <a:xfrm flipH="1">
            <a:off x="4167836" y="3685846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4B5CF94-F065-4668-A03B-AA3C9B1C80CE}"/>
              </a:ext>
            </a:extLst>
          </p:cNvPr>
          <p:cNvSpPr/>
          <p:nvPr/>
        </p:nvSpPr>
        <p:spPr>
          <a:xfrm flipH="1">
            <a:off x="7885291" y="3674857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0061EE2-CFE3-432B-B791-30A1B1AE8F22}"/>
              </a:ext>
            </a:extLst>
          </p:cNvPr>
          <p:cNvSpPr/>
          <p:nvPr/>
        </p:nvSpPr>
        <p:spPr>
          <a:xfrm flipH="1">
            <a:off x="8389456" y="3674857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F0CD01A-05B6-4B50-B2D5-11B9A6EA27E5}"/>
              </a:ext>
            </a:extLst>
          </p:cNvPr>
          <p:cNvSpPr/>
          <p:nvPr/>
        </p:nvSpPr>
        <p:spPr>
          <a:xfrm flipH="1">
            <a:off x="8909486" y="3679623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653F000-6707-47BB-A794-77B071C202C5}"/>
              </a:ext>
            </a:extLst>
          </p:cNvPr>
          <p:cNvSpPr/>
          <p:nvPr/>
        </p:nvSpPr>
        <p:spPr>
          <a:xfrm flipH="1">
            <a:off x="9431695" y="3679621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Subtitle 3">
            <a:extLst>
              <a:ext uri="{FF2B5EF4-FFF2-40B4-BE49-F238E27FC236}">
                <a16:creationId xmlns:a16="http://schemas.microsoft.com/office/drawing/2014/main" id="{60ABFC85-2687-458F-8C8D-41D39BB2B5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110" y="378824"/>
            <a:ext cx="10995784" cy="82296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800" dirty="0">
                <a:latin typeface="Century Gothic" panose="020B0502020202020204" pitchFamily="34" charset="0"/>
              </a:rPr>
              <a:t>Can you make the same arrangement on your </a:t>
            </a:r>
            <a:r>
              <a:rPr lang="en-GB" sz="2800" dirty="0" err="1">
                <a:latin typeface="Century Gothic" panose="020B0502020202020204" pitchFamily="34" charset="0"/>
              </a:rPr>
              <a:t>rekenrek</a:t>
            </a:r>
            <a:r>
              <a:rPr lang="en-GB" sz="2800" dirty="0">
                <a:latin typeface="Century Gothic" panose="020B0502020202020204" pitchFamily="34" charset="0"/>
              </a:rPr>
              <a:t> and then turn it into a double? Can you do it WITHOUT changing the total number of beads?</a:t>
            </a:r>
          </a:p>
        </p:txBody>
      </p:sp>
    </p:spTree>
    <p:extLst>
      <p:ext uri="{BB962C8B-B14F-4D97-AF65-F5344CB8AC3E}">
        <p14:creationId xmlns:p14="http://schemas.microsoft.com/office/powerpoint/2010/main" val="372471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4.81481E-6 L 0.26185 4.81481E-6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86" y="0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81481E-6 L -0.26016 -0.00069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8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8" grpId="1" animBg="1"/>
      <p:bldP spid="49" grpId="0" animBg="1"/>
      <p:bldP spid="50" grpId="0" animBg="1"/>
      <p:bldP spid="51" grpId="0" animBg="1"/>
      <p:bldP spid="52" grpId="0" animBg="1"/>
      <p:bldP spid="2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FA5DC7B-1323-4497-B8BA-14AE2204EA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52" r="16325"/>
          <a:stretch/>
        </p:blipFill>
        <p:spPr>
          <a:xfrm>
            <a:off x="10130467" y="2319547"/>
            <a:ext cx="1660232" cy="3687645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4084397" y="410674"/>
            <a:ext cx="7090080" cy="1572672"/>
          </a:xfrm>
          <a:prstGeom prst="wedgeRoundRectCallout">
            <a:avLst>
              <a:gd name="adj1" fmla="val 38660"/>
              <a:gd name="adj2" fmla="val 97019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 many beads did I move? Did</a:t>
            </a:r>
            <a:r>
              <a:rPr kumimoji="0" lang="en-US" sz="2800" b="0" i="0" u="none" strike="noStrike" kern="0" cap="none" spc="0" normalizeH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I keep the </a:t>
            </a:r>
            <a:r>
              <a:rPr lang="en-US" sz="2800" kern="0" dirty="0">
                <a:solidFill>
                  <a:srgbClr val="595959"/>
                </a:solidFill>
                <a:latin typeface="Century Gothic" panose="020B0502020202020204" pitchFamily="34" charset="0"/>
              </a:rPr>
              <a:t>TOTAL </a:t>
            </a:r>
            <a:r>
              <a:rPr kumimoji="0" lang="en-US" sz="2800" b="0" i="0" u="none" strike="noStrike" kern="0" cap="none" spc="0" normalizeH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number of beads the same? </a:t>
            </a:r>
            <a:r>
              <a:rPr lang="en-US" sz="2800" kern="0" baseline="0" dirty="0">
                <a:solidFill>
                  <a:srgbClr val="595959"/>
                </a:solidFill>
                <a:latin typeface="Century Gothic" panose="020B0502020202020204" pitchFamily="34" charset="0"/>
              </a:rPr>
              <a:t>Watch carefully…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16701C0-A23F-442E-81D8-0D0AFFF7D4A6}"/>
              </a:ext>
            </a:extLst>
          </p:cNvPr>
          <p:cNvCxnSpPr>
            <a:cxnSpLocks/>
          </p:cNvCxnSpPr>
          <p:nvPr/>
        </p:nvCxnSpPr>
        <p:spPr>
          <a:xfrm>
            <a:off x="1423438" y="2906920"/>
            <a:ext cx="860164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id="{1AC3EE18-D309-4697-80C7-DF0F6E152A29}"/>
              </a:ext>
            </a:extLst>
          </p:cNvPr>
          <p:cNvSpPr/>
          <p:nvPr/>
        </p:nvSpPr>
        <p:spPr>
          <a:xfrm flipH="1">
            <a:off x="6821145" y="264603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1E90D1F-1120-43B7-8D2E-C2E197BB1635}"/>
              </a:ext>
            </a:extLst>
          </p:cNvPr>
          <p:cNvSpPr/>
          <p:nvPr/>
        </p:nvSpPr>
        <p:spPr>
          <a:xfrm flipH="1">
            <a:off x="7343508" y="264603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F05CD06-AC41-4EC5-A1DB-50AD4C006463}"/>
              </a:ext>
            </a:extLst>
          </p:cNvPr>
          <p:cNvSpPr/>
          <p:nvPr/>
        </p:nvSpPr>
        <p:spPr>
          <a:xfrm flipH="1">
            <a:off x="7867002" y="264604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B9ACE51-29B7-420C-B2AB-9D3BBA502D28}"/>
              </a:ext>
            </a:extLst>
          </p:cNvPr>
          <p:cNvSpPr/>
          <p:nvPr/>
        </p:nvSpPr>
        <p:spPr>
          <a:xfrm flipH="1">
            <a:off x="8387886" y="264603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64EACB2-BB81-4ED2-BBF8-5A1D9C650C87}"/>
              </a:ext>
            </a:extLst>
          </p:cNvPr>
          <p:cNvSpPr/>
          <p:nvPr/>
        </p:nvSpPr>
        <p:spPr>
          <a:xfrm flipH="1">
            <a:off x="8909486" y="264604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1D021C0E-93CB-4692-989F-0359296F8C0D}"/>
              </a:ext>
            </a:extLst>
          </p:cNvPr>
          <p:cNvSpPr/>
          <p:nvPr/>
        </p:nvSpPr>
        <p:spPr>
          <a:xfrm flipH="1">
            <a:off x="9431695" y="264603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1E6D5D17-43DA-458A-B0D7-3FD0AF2663B4}"/>
              </a:ext>
            </a:extLst>
          </p:cNvPr>
          <p:cNvCxnSpPr>
            <a:cxnSpLocks/>
          </p:cNvCxnSpPr>
          <p:nvPr/>
        </p:nvCxnSpPr>
        <p:spPr>
          <a:xfrm>
            <a:off x="1443758" y="3955604"/>
            <a:ext cx="858132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BC984A09-BEA5-4720-87D4-D57B467ECBD8}"/>
              </a:ext>
            </a:extLst>
          </p:cNvPr>
          <p:cNvSpPr/>
          <p:nvPr/>
        </p:nvSpPr>
        <p:spPr>
          <a:xfrm flipH="1">
            <a:off x="3122252" y="26543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DBD8863F-969C-4303-8297-64489BB129F0}"/>
              </a:ext>
            </a:extLst>
          </p:cNvPr>
          <p:cNvSpPr/>
          <p:nvPr/>
        </p:nvSpPr>
        <p:spPr>
          <a:xfrm flipH="1">
            <a:off x="2613228" y="26543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B81E7F4-66DF-41FA-A5AC-4D025631367E}"/>
              </a:ext>
            </a:extLst>
          </p:cNvPr>
          <p:cNvSpPr/>
          <p:nvPr/>
        </p:nvSpPr>
        <p:spPr>
          <a:xfrm flipH="1">
            <a:off x="1593041" y="265448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8D40A7A-A580-4687-B154-32AB39C686D8}"/>
              </a:ext>
            </a:extLst>
          </p:cNvPr>
          <p:cNvSpPr/>
          <p:nvPr/>
        </p:nvSpPr>
        <p:spPr>
          <a:xfrm flipH="1">
            <a:off x="2102065" y="265448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01177893-F076-463C-952F-1571152B130A}"/>
              </a:ext>
            </a:extLst>
          </p:cNvPr>
          <p:cNvSpPr/>
          <p:nvPr/>
        </p:nvSpPr>
        <p:spPr>
          <a:xfrm flipH="1">
            <a:off x="1593041" y="368807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569FA1DE-8391-4F29-BC8B-A87CBA526F92}"/>
              </a:ext>
            </a:extLst>
          </p:cNvPr>
          <p:cNvSpPr/>
          <p:nvPr/>
        </p:nvSpPr>
        <p:spPr>
          <a:xfrm flipH="1">
            <a:off x="2108323" y="368588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6FA49E2-FB3B-4102-85BA-C45469D6B800}"/>
              </a:ext>
            </a:extLst>
          </p:cNvPr>
          <p:cNvSpPr/>
          <p:nvPr/>
        </p:nvSpPr>
        <p:spPr>
          <a:xfrm flipH="1">
            <a:off x="2631950" y="3685846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15D71BBD-38B4-4084-A996-434E03654F16}"/>
              </a:ext>
            </a:extLst>
          </p:cNvPr>
          <p:cNvSpPr/>
          <p:nvPr/>
        </p:nvSpPr>
        <p:spPr>
          <a:xfrm flipH="1">
            <a:off x="3145813" y="3685846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259CD21-DB59-4B84-8563-530852FFAB6C}"/>
              </a:ext>
            </a:extLst>
          </p:cNvPr>
          <p:cNvSpPr/>
          <p:nvPr/>
        </p:nvSpPr>
        <p:spPr>
          <a:xfrm flipH="1">
            <a:off x="3655346" y="3685846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4AC58894-A653-4E8D-8CFA-D4F2528D53A3}"/>
              </a:ext>
            </a:extLst>
          </p:cNvPr>
          <p:cNvSpPr/>
          <p:nvPr/>
        </p:nvSpPr>
        <p:spPr>
          <a:xfrm flipH="1">
            <a:off x="4167836" y="3685846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4B5CF94-F065-4668-A03B-AA3C9B1C80CE}"/>
              </a:ext>
            </a:extLst>
          </p:cNvPr>
          <p:cNvSpPr/>
          <p:nvPr/>
        </p:nvSpPr>
        <p:spPr>
          <a:xfrm flipH="1">
            <a:off x="7885291" y="3674857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0061EE2-CFE3-432B-B791-30A1B1AE8F22}"/>
              </a:ext>
            </a:extLst>
          </p:cNvPr>
          <p:cNvSpPr/>
          <p:nvPr/>
        </p:nvSpPr>
        <p:spPr>
          <a:xfrm flipH="1">
            <a:off x="8389456" y="3674857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F0CD01A-05B6-4B50-B2D5-11B9A6EA27E5}"/>
              </a:ext>
            </a:extLst>
          </p:cNvPr>
          <p:cNvSpPr/>
          <p:nvPr/>
        </p:nvSpPr>
        <p:spPr>
          <a:xfrm flipH="1">
            <a:off x="8909486" y="3679623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653F000-6707-47BB-A794-77B071C202C5}"/>
              </a:ext>
            </a:extLst>
          </p:cNvPr>
          <p:cNvSpPr/>
          <p:nvPr/>
        </p:nvSpPr>
        <p:spPr>
          <a:xfrm flipH="1">
            <a:off x="9431695" y="3679621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3155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4.81481E-6 L 0.26185 4.81481E-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86" y="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81481E-6 L -0.26016 -0.00069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8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8" grpId="1" animBg="1"/>
      <p:bldP spid="49" grpId="0" animBg="1"/>
      <p:bldP spid="50" grpId="0" animBg="1"/>
      <p:bldP spid="51" grpId="0" animBg="1"/>
      <p:bldP spid="5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1186081" y="430754"/>
            <a:ext cx="8061960" cy="1640516"/>
          </a:xfrm>
          <a:prstGeom prst="wedgeRoundRectCallout">
            <a:avLst>
              <a:gd name="adj1" fmla="val -39273"/>
              <a:gd name="adj2" fmla="val 108057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solidFill>
                  <a:srgbClr val="595959"/>
                </a:solidFill>
                <a:latin typeface="Century Gothic" panose="020B0502020202020204" pitchFamily="34" charset="0"/>
              </a:rPr>
              <a:t>I think my friend made a double by moving a bead on each row. I have written the calculations to match the rekenrek beads.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0707337-7F18-433E-8CBB-044DF6FC94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4" r="54215"/>
          <a:stretch/>
        </p:blipFill>
        <p:spPr>
          <a:xfrm>
            <a:off x="560653" y="2511160"/>
            <a:ext cx="1450932" cy="371228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0CC60A0-E4CF-4C3E-9596-2E4811CC864E}"/>
              </a:ext>
            </a:extLst>
          </p:cNvPr>
          <p:cNvSpPr txBox="1"/>
          <p:nvPr/>
        </p:nvSpPr>
        <p:spPr>
          <a:xfrm>
            <a:off x="4341088" y="2254902"/>
            <a:ext cx="4420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spc="300" dirty="0">
                <a:solidFill>
                  <a:srgbClr val="585858"/>
                </a:solidFill>
                <a:latin typeface="Century Gothic"/>
                <a:cs typeface="Century Gothic"/>
              </a:rPr>
              <a:t>4</a:t>
            </a:r>
            <a:r>
              <a:rPr kumimoji="0" lang="en-GB" sz="5400" b="0" i="0" u="none" strike="noStrike" kern="1200" cap="none" spc="30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cs typeface="Century Gothic"/>
              </a:rPr>
              <a:t> + 6 = 10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0236EFD-8412-4AB6-904F-594F9CCF6E93}"/>
              </a:ext>
            </a:extLst>
          </p:cNvPr>
          <p:cNvSpPr txBox="1"/>
          <p:nvPr/>
        </p:nvSpPr>
        <p:spPr>
          <a:xfrm>
            <a:off x="4341088" y="3754880"/>
            <a:ext cx="45683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spc="300" noProof="0" dirty="0">
                <a:solidFill>
                  <a:srgbClr val="585858"/>
                </a:solidFill>
                <a:latin typeface="Century Gothic"/>
                <a:cs typeface="Century Gothic"/>
              </a:rPr>
              <a:t>5</a:t>
            </a:r>
            <a:r>
              <a:rPr kumimoji="0" lang="en-GB" sz="5400" b="0" i="0" u="none" strike="noStrike" kern="1200" cap="none" spc="30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cs typeface="Century Gothic"/>
              </a:rPr>
              <a:t> + 5 = 10</a:t>
            </a:r>
          </a:p>
        </p:txBody>
      </p:sp>
      <p:sp>
        <p:nvSpPr>
          <p:cNvPr id="7" name="Frame 6">
            <a:extLst>
              <a:ext uri="{FF2B5EF4-FFF2-40B4-BE49-F238E27FC236}">
                <a16:creationId xmlns:a16="http://schemas.microsoft.com/office/drawing/2014/main" id="{347BB07E-30BB-4F29-9410-5F7ACBFD7540}"/>
              </a:ext>
            </a:extLst>
          </p:cNvPr>
          <p:cNvSpPr/>
          <p:nvPr/>
        </p:nvSpPr>
        <p:spPr>
          <a:xfrm>
            <a:off x="4195249" y="2321251"/>
            <a:ext cx="857251" cy="2394216"/>
          </a:xfrm>
          <a:prstGeom prst="frame">
            <a:avLst>
              <a:gd name="adj1" fmla="val 772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AB4442E7-2F4D-4090-B289-B60017FFA034}"/>
              </a:ext>
            </a:extLst>
          </p:cNvPr>
          <p:cNvSpPr/>
          <p:nvPr/>
        </p:nvSpPr>
        <p:spPr>
          <a:xfrm>
            <a:off x="914795" y="432319"/>
            <a:ext cx="5669809" cy="1503331"/>
          </a:xfrm>
          <a:prstGeom prst="cloudCallout">
            <a:avLst>
              <a:gd name="adj1" fmla="val -28660"/>
              <a:gd name="adj2" fmla="val 100691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solidFill>
                  <a:srgbClr val="595959"/>
                </a:solidFill>
                <a:latin typeface="Century Gothic" panose="020B0502020202020204" pitchFamily="34" charset="0"/>
              </a:rPr>
              <a:t>But… why did the total stay the same?</a:t>
            </a:r>
            <a:endParaRPr kumimoji="0" lang="en-GB" sz="2800" b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618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426E-6 3.01411E-6 L 0.10824 0.003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06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2" grpId="0"/>
      <p:bldP spid="33" grpId="0"/>
      <p:bldP spid="7" grpId="0" animBg="1"/>
      <p:bldP spid="7" grpId="1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4426730" y="410675"/>
            <a:ext cx="6854460" cy="1227796"/>
          </a:xfrm>
          <a:prstGeom prst="wedgeRoundRectCallout">
            <a:avLst>
              <a:gd name="adj1" fmla="val 41039"/>
              <a:gd name="adj2" fmla="val 139402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 made a double in the same way as my friend. Can you copy what I did?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257411F-962C-461D-A163-6EF36F7D7EDB}"/>
              </a:ext>
            </a:extLst>
          </p:cNvPr>
          <p:cNvCxnSpPr>
            <a:cxnSpLocks/>
          </p:cNvCxnSpPr>
          <p:nvPr/>
        </p:nvCxnSpPr>
        <p:spPr>
          <a:xfrm>
            <a:off x="1423438" y="2906920"/>
            <a:ext cx="860164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id="{9DB79A89-14DC-43DC-8897-9CFBFE069A3F}"/>
              </a:ext>
            </a:extLst>
          </p:cNvPr>
          <p:cNvSpPr/>
          <p:nvPr/>
        </p:nvSpPr>
        <p:spPr>
          <a:xfrm flipH="1">
            <a:off x="3641149" y="26543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0AEB566-E8FB-417C-9A9E-2FACC4F43E7A}"/>
              </a:ext>
            </a:extLst>
          </p:cNvPr>
          <p:cNvSpPr/>
          <p:nvPr/>
        </p:nvSpPr>
        <p:spPr>
          <a:xfrm flipH="1">
            <a:off x="7343508" y="264603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FA69252-807F-4D29-9B00-05D6F207566B}"/>
              </a:ext>
            </a:extLst>
          </p:cNvPr>
          <p:cNvSpPr/>
          <p:nvPr/>
        </p:nvSpPr>
        <p:spPr>
          <a:xfrm flipH="1">
            <a:off x="7867002" y="264604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18E7293-8504-486E-BE3E-585C25320808}"/>
              </a:ext>
            </a:extLst>
          </p:cNvPr>
          <p:cNvSpPr/>
          <p:nvPr/>
        </p:nvSpPr>
        <p:spPr>
          <a:xfrm flipH="1">
            <a:off x="8387886" y="264603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417FB6B-C16C-4638-B2FE-F76B018CE090}"/>
              </a:ext>
            </a:extLst>
          </p:cNvPr>
          <p:cNvSpPr/>
          <p:nvPr/>
        </p:nvSpPr>
        <p:spPr>
          <a:xfrm flipH="1">
            <a:off x="8909486" y="264604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0E5086F-A4BD-47C0-82E0-A6A46302BF6E}"/>
              </a:ext>
            </a:extLst>
          </p:cNvPr>
          <p:cNvSpPr/>
          <p:nvPr/>
        </p:nvSpPr>
        <p:spPr>
          <a:xfrm flipH="1">
            <a:off x="9431695" y="264603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767C53-1936-4C9A-BBDF-8732CADD7D87}"/>
              </a:ext>
            </a:extLst>
          </p:cNvPr>
          <p:cNvCxnSpPr>
            <a:cxnSpLocks/>
          </p:cNvCxnSpPr>
          <p:nvPr/>
        </p:nvCxnSpPr>
        <p:spPr>
          <a:xfrm>
            <a:off x="1443758" y="3955604"/>
            <a:ext cx="8581323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4F457ACF-1CCD-4810-A2FF-C82AFED01C52}"/>
              </a:ext>
            </a:extLst>
          </p:cNvPr>
          <p:cNvSpPr/>
          <p:nvPr/>
        </p:nvSpPr>
        <p:spPr>
          <a:xfrm flipH="1">
            <a:off x="3123579" y="26543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BFB6316-7C5B-4BEF-A05C-8A68611D687E}"/>
              </a:ext>
            </a:extLst>
          </p:cNvPr>
          <p:cNvSpPr/>
          <p:nvPr/>
        </p:nvSpPr>
        <p:spPr>
          <a:xfrm flipH="1">
            <a:off x="2603703" y="26543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3EDD2CD-DBA6-466B-BCDE-3BF701C562A9}"/>
              </a:ext>
            </a:extLst>
          </p:cNvPr>
          <p:cNvSpPr/>
          <p:nvPr/>
        </p:nvSpPr>
        <p:spPr>
          <a:xfrm flipH="1">
            <a:off x="1593041" y="265448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348FC59-67E0-4E3E-B393-AF86B13BE697}"/>
              </a:ext>
            </a:extLst>
          </p:cNvPr>
          <p:cNvSpPr/>
          <p:nvPr/>
        </p:nvSpPr>
        <p:spPr>
          <a:xfrm flipH="1">
            <a:off x="2102065" y="265448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101056D-2F8E-4E1E-878D-EAAB1967DD30}"/>
              </a:ext>
            </a:extLst>
          </p:cNvPr>
          <p:cNvSpPr/>
          <p:nvPr/>
        </p:nvSpPr>
        <p:spPr>
          <a:xfrm flipH="1">
            <a:off x="1593041" y="368807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4FD601A-DD4D-4BEC-93E0-F640F532785E}"/>
              </a:ext>
            </a:extLst>
          </p:cNvPr>
          <p:cNvSpPr/>
          <p:nvPr/>
        </p:nvSpPr>
        <p:spPr>
          <a:xfrm flipH="1">
            <a:off x="2108323" y="368588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232F717-34F4-4D09-9F60-2F24873C3ABC}"/>
              </a:ext>
            </a:extLst>
          </p:cNvPr>
          <p:cNvSpPr/>
          <p:nvPr/>
        </p:nvSpPr>
        <p:spPr>
          <a:xfrm flipH="1">
            <a:off x="2621432" y="3685846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C464F57-FEB6-4A72-9785-D96B43EF0E6C}"/>
              </a:ext>
            </a:extLst>
          </p:cNvPr>
          <p:cNvSpPr/>
          <p:nvPr/>
        </p:nvSpPr>
        <p:spPr>
          <a:xfrm flipH="1">
            <a:off x="3125597" y="3685846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AC15A17-72AB-4BF1-A88B-4152752F0628}"/>
              </a:ext>
            </a:extLst>
          </p:cNvPr>
          <p:cNvSpPr/>
          <p:nvPr/>
        </p:nvSpPr>
        <p:spPr>
          <a:xfrm flipH="1">
            <a:off x="3638190" y="3685846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6E8E5D5-6CC8-455C-83C5-A98F9F150FF5}"/>
              </a:ext>
            </a:extLst>
          </p:cNvPr>
          <p:cNvSpPr/>
          <p:nvPr/>
        </p:nvSpPr>
        <p:spPr>
          <a:xfrm flipH="1">
            <a:off x="4154778" y="3685846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9478204-331E-42AE-844D-7CBB2B84C18E}"/>
              </a:ext>
            </a:extLst>
          </p:cNvPr>
          <p:cNvSpPr/>
          <p:nvPr/>
        </p:nvSpPr>
        <p:spPr>
          <a:xfrm flipH="1">
            <a:off x="4676037" y="3685846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7086779-4504-4583-8A06-E1902924F568}"/>
              </a:ext>
            </a:extLst>
          </p:cNvPr>
          <p:cNvSpPr/>
          <p:nvPr/>
        </p:nvSpPr>
        <p:spPr>
          <a:xfrm flipH="1">
            <a:off x="8389456" y="3674857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313EC2E-9372-497D-8AF5-0E258DFDA049}"/>
              </a:ext>
            </a:extLst>
          </p:cNvPr>
          <p:cNvSpPr/>
          <p:nvPr/>
        </p:nvSpPr>
        <p:spPr>
          <a:xfrm flipH="1">
            <a:off x="8909486" y="3679623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567B2CF-8D55-4FB0-AF6C-F54002EC5BC4}"/>
              </a:ext>
            </a:extLst>
          </p:cNvPr>
          <p:cNvSpPr/>
          <p:nvPr/>
        </p:nvSpPr>
        <p:spPr>
          <a:xfrm flipH="1">
            <a:off x="9431695" y="3679621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AFBCE65C-23AB-4DBD-BE3B-2CD3047991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4" r="54215"/>
          <a:stretch/>
        </p:blipFill>
        <p:spPr>
          <a:xfrm>
            <a:off x="10444061" y="2539735"/>
            <a:ext cx="1450932" cy="371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335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4.81481E-6 L 0.26237 4.81481E-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12" y="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4.81481E-6 L -0.26042 0.00278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1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9" grpId="0" animBg="1"/>
      <p:bldP spid="3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1284726" y="634552"/>
            <a:ext cx="6372652" cy="1227796"/>
          </a:xfrm>
          <a:prstGeom prst="wedgeRoundRectCallout">
            <a:avLst>
              <a:gd name="adj1" fmla="val -39522"/>
              <a:gd name="adj2" fmla="val 147667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</a:rPr>
              <a:t>Think about </a:t>
            </a:r>
            <a:r>
              <a:rPr lang="en-US" sz="2800" kern="0" dirty="0">
                <a:solidFill>
                  <a:srgbClr val="595959"/>
                </a:solidFill>
                <a:latin typeface="Century Gothic" panose="020B0502020202020204" pitchFamily="34" charset="0"/>
              </a:rPr>
              <a:t>how I changed each number to make a double.</a:t>
            </a:r>
            <a:endParaRPr kumimoji="0" lang="en-US" sz="2800" b="0" i="0" u="none" strike="noStrike" kern="0" cap="none" spc="0" normalizeH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0707337-7F18-433E-8CBB-044DF6FC94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4" r="54215"/>
          <a:stretch/>
        </p:blipFill>
        <p:spPr>
          <a:xfrm>
            <a:off x="560653" y="2511160"/>
            <a:ext cx="1450932" cy="371228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0CC60A0-E4CF-4C3E-9596-2E4811CC864E}"/>
              </a:ext>
            </a:extLst>
          </p:cNvPr>
          <p:cNvSpPr txBox="1"/>
          <p:nvPr/>
        </p:nvSpPr>
        <p:spPr>
          <a:xfrm>
            <a:off x="7478375" y="1748804"/>
            <a:ext cx="21782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noProof="0" dirty="0">
                <a:solidFill>
                  <a:srgbClr val="585858"/>
                </a:solidFill>
                <a:latin typeface="Century Gothic"/>
                <a:cs typeface="Century Gothic"/>
              </a:rPr>
              <a:t>5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cs typeface="Century Gothic"/>
              </a:rPr>
              <a:t> + 7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0236EFD-8412-4AB6-904F-594F9CCF6E93}"/>
              </a:ext>
            </a:extLst>
          </p:cNvPr>
          <p:cNvSpPr txBox="1"/>
          <p:nvPr/>
        </p:nvSpPr>
        <p:spPr>
          <a:xfrm>
            <a:off x="7443242" y="4217360"/>
            <a:ext cx="21782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srgbClr val="585858"/>
                </a:solidFill>
                <a:latin typeface="Century Gothic"/>
                <a:cs typeface="Century Gothic"/>
              </a:rPr>
              <a:t>6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cs typeface="Century Gothic"/>
              </a:rPr>
              <a:t> + 6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5A30F3-660A-4B6B-A508-6D2FBAA4E4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6310" y="1356583"/>
            <a:ext cx="3502522" cy="16967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D92DD37-FB6A-4AFD-82A1-5A011D8CD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6310" y="3849781"/>
            <a:ext cx="3164948" cy="162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83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2" grpId="0"/>
      <p:bldP spid="3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1814C46-A06E-4DE8-82A3-F4014C433D29}"/>
              </a:ext>
            </a:extLst>
          </p:cNvPr>
          <p:cNvSpPr/>
          <p:nvPr/>
        </p:nvSpPr>
        <p:spPr>
          <a:xfrm>
            <a:off x="1014591" y="173745"/>
            <a:ext cx="6780469" cy="1227796"/>
          </a:xfrm>
          <a:prstGeom prst="wedgeRoundRectCallout">
            <a:avLst>
              <a:gd name="adj1" fmla="val -37971"/>
              <a:gd name="adj2" fmla="val 137558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What do you notice about the numbers we each started with?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0707337-7F18-433E-8CBB-044DF6FC94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4" r="54215"/>
          <a:stretch/>
        </p:blipFill>
        <p:spPr>
          <a:xfrm>
            <a:off x="560653" y="2511160"/>
            <a:ext cx="1450932" cy="371228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0CC60A0-E4CF-4C3E-9596-2E4811CC864E}"/>
              </a:ext>
            </a:extLst>
          </p:cNvPr>
          <p:cNvSpPr txBox="1"/>
          <p:nvPr/>
        </p:nvSpPr>
        <p:spPr>
          <a:xfrm>
            <a:off x="2796098" y="1872563"/>
            <a:ext cx="21782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srgbClr val="585858"/>
                </a:solidFill>
                <a:latin typeface="Century Gothic"/>
                <a:cs typeface="Century Gothic"/>
              </a:rPr>
              <a:t>4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cs typeface="Century Gothic"/>
              </a:rPr>
              <a:t> + 6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0236EFD-8412-4AB6-904F-594F9CCF6E93}"/>
              </a:ext>
            </a:extLst>
          </p:cNvPr>
          <p:cNvSpPr txBox="1"/>
          <p:nvPr/>
        </p:nvSpPr>
        <p:spPr>
          <a:xfrm>
            <a:off x="2796098" y="4403104"/>
            <a:ext cx="21782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noProof="0" dirty="0">
                <a:solidFill>
                  <a:srgbClr val="585858"/>
                </a:solidFill>
                <a:latin typeface="Century Gothic"/>
                <a:cs typeface="Century Gothic"/>
              </a:rPr>
              <a:t>5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cs typeface="Century Gothic"/>
              </a:rPr>
              <a:t> + 7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E7C912-E690-40EF-8041-BC14F971F7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384" y="1601247"/>
            <a:ext cx="3113353" cy="16656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F6DF22-F8C6-4BB5-B414-EF783F836C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8384" y="4039457"/>
            <a:ext cx="3502522" cy="1696777"/>
          </a:xfrm>
          <a:prstGeom prst="rect">
            <a:avLst/>
          </a:prstGeom>
        </p:spPr>
      </p:pic>
      <p:sp>
        <p:nvSpPr>
          <p:cNvPr id="11" name="Frame 10">
            <a:extLst>
              <a:ext uri="{FF2B5EF4-FFF2-40B4-BE49-F238E27FC236}">
                <a16:creationId xmlns:a16="http://schemas.microsoft.com/office/drawing/2014/main" id="{9F9FF1FB-CB0D-4335-8D79-53110839B4D2}"/>
              </a:ext>
            </a:extLst>
          </p:cNvPr>
          <p:cNvSpPr/>
          <p:nvPr/>
        </p:nvSpPr>
        <p:spPr>
          <a:xfrm rot="16200000">
            <a:off x="8478882" y="2373471"/>
            <a:ext cx="533399" cy="873041"/>
          </a:xfrm>
          <a:prstGeom prst="frame">
            <a:avLst>
              <a:gd name="adj1" fmla="val 308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Frame 11">
            <a:extLst>
              <a:ext uri="{FF2B5EF4-FFF2-40B4-BE49-F238E27FC236}">
                <a16:creationId xmlns:a16="http://schemas.microsoft.com/office/drawing/2014/main" id="{735590F0-F990-4BA3-88D6-6C2F6535F01F}"/>
              </a:ext>
            </a:extLst>
          </p:cNvPr>
          <p:cNvSpPr/>
          <p:nvPr/>
        </p:nvSpPr>
        <p:spPr>
          <a:xfrm rot="16200000">
            <a:off x="8890555" y="4860429"/>
            <a:ext cx="533399" cy="887895"/>
          </a:xfrm>
          <a:prstGeom prst="frame">
            <a:avLst>
              <a:gd name="adj1" fmla="val 308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D2E5BF01-B6F5-706B-F1EA-6DE1A76C6904}"/>
              </a:ext>
            </a:extLst>
          </p:cNvPr>
          <p:cNvSpPr/>
          <p:nvPr/>
        </p:nvSpPr>
        <p:spPr>
          <a:xfrm>
            <a:off x="709818" y="173745"/>
            <a:ext cx="8199668" cy="1227796"/>
          </a:xfrm>
          <a:prstGeom prst="wedgeRoundRectCallout">
            <a:avLst>
              <a:gd name="adj1" fmla="val -37971"/>
              <a:gd name="adj2" fmla="val 137558"/>
              <a:gd name="adj3" fmla="val 16667"/>
            </a:avLst>
          </a:prstGeom>
          <a:solidFill>
            <a:srgbClr val="ADE2E2"/>
          </a:solidFill>
          <a:ln w="12700" cap="flat" cmpd="sng" algn="ctr">
            <a:solidFill>
              <a:srgbClr val="A6A6A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Did you notice that 1 number was 2 more than the other number in each expression?</a:t>
            </a:r>
          </a:p>
        </p:txBody>
      </p:sp>
    </p:spTree>
    <p:extLst>
      <p:ext uri="{BB962C8B-B14F-4D97-AF65-F5344CB8AC3E}">
        <p14:creationId xmlns:p14="http://schemas.microsoft.com/office/powerpoint/2010/main" val="40395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2" grpId="0"/>
      <p:bldP spid="33" grpId="0"/>
      <p:bldP spid="11" grpId="0" animBg="1"/>
      <p:bldP spid="12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A6F77-5DB9-C86F-C51F-D9B343342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DC64401-E48A-D3D1-F149-83BAA1D47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035" y="136384"/>
            <a:ext cx="11157211" cy="6158908"/>
          </a:xfrm>
        </p:spPr>
      </p:pic>
    </p:spTree>
    <p:extLst>
      <p:ext uri="{BB962C8B-B14F-4D97-AF65-F5344CB8AC3E}">
        <p14:creationId xmlns:p14="http://schemas.microsoft.com/office/powerpoint/2010/main" val="1865709460"/>
      </p:ext>
    </p:extLst>
  </p:cSld>
  <p:clrMapOvr>
    <a:masterClrMapping/>
  </p:clrMapOvr>
</p:sld>
</file>

<file path=ppt/theme/theme1.xml><?xml version="1.0" encoding="utf-8"?>
<a:theme xmlns:a="http://schemas.openxmlformats.org/drawingml/2006/main" name="3_Custom Design">
  <a:themeElements>
    <a:clrScheme name="Custom 7">
      <a:dk1>
        <a:srgbClr val="585858"/>
      </a:dk1>
      <a:lt1>
        <a:srgbClr val="FFFFFF"/>
      </a:lt1>
      <a:dk2>
        <a:srgbClr val="006666"/>
      </a:dk2>
      <a:lt2>
        <a:srgbClr val="5F5F5F"/>
      </a:lt2>
      <a:accent1>
        <a:srgbClr val="585858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B0F0"/>
      </a:hlink>
      <a:folHlink>
        <a:srgbClr val="B2B2B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Custom Design">
  <a:themeElements>
    <a:clrScheme name="Custom 7">
      <a:dk1>
        <a:srgbClr val="585858"/>
      </a:dk1>
      <a:lt1>
        <a:srgbClr val="FFFFFF"/>
      </a:lt1>
      <a:dk2>
        <a:srgbClr val="006666"/>
      </a:dk2>
      <a:lt2>
        <a:srgbClr val="5F5F5F"/>
      </a:lt2>
      <a:accent1>
        <a:srgbClr val="585858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B0F0"/>
      </a:hlink>
      <a:folHlink>
        <a:srgbClr val="B2B2B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5_Custom Design">
  <a:themeElements>
    <a:clrScheme name="Custom 7">
      <a:dk1>
        <a:srgbClr val="585858"/>
      </a:dk1>
      <a:lt1>
        <a:srgbClr val="FFFFFF"/>
      </a:lt1>
      <a:dk2>
        <a:srgbClr val="006666"/>
      </a:dk2>
      <a:lt2>
        <a:srgbClr val="5F5F5F"/>
      </a:lt2>
      <a:accent1>
        <a:srgbClr val="585858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B0F0"/>
      </a:hlink>
      <a:folHlink>
        <a:srgbClr val="B2B2B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de6459b-e1e7-4a97-b8bb-80233e19178c" xsi:nil="true"/>
    <lcf76f155ced4ddcb4097134ff3c332f xmlns="e150e231-9599-46b4-b2ca-d37c46b77010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18FEFE8E218744A71FF1D055E47D9C" ma:contentTypeVersion="13" ma:contentTypeDescription="Create a new document." ma:contentTypeScope="" ma:versionID="d79c8705d7bb6d39f954ba43d1a44f1b">
  <xsd:schema xmlns:xsd="http://www.w3.org/2001/XMLSchema" xmlns:xs="http://www.w3.org/2001/XMLSchema" xmlns:p="http://schemas.microsoft.com/office/2006/metadata/properties" xmlns:ns2="e150e231-9599-46b4-b2ca-d37c46b77010" xmlns:ns3="bde6459b-e1e7-4a97-b8bb-80233e19178c" targetNamespace="http://schemas.microsoft.com/office/2006/metadata/properties" ma:root="true" ma:fieldsID="993883a7d2c23167e8b180017cceb57c" ns2:_="" ns3:_="">
    <xsd:import namespace="e150e231-9599-46b4-b2ca-d37c46b77010"/>
    <xsd:import namespace="bde6459b-e1e7-4a97-b8bb-80233e19178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50e231-9599-46b4-b2ca-d37c46b770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b8e94bc3-016d-4abc-93fa-f7f828e3ee5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e6459b-e1e7-4a97-b8bb-80233e19178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119910e5-ce0d-43c6-9051-931fc8b7f136}" ma:internalName="TaxCatchAll" ma:showField="CatchAllData" ma:web="bde6459b-e1e7-4a97-b8bb-80233e19178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09EF3B9-1B8F-42C2-B143-17A8FEAC5AF9}">
  <ds:schemaRefs>
    <ds:schemaRef ds:uri="http://schemas.microsoft.com/office/2006/metadata/properties"/>
    <ds:schemaRef ds:uri="http://schemas.microsoft.com/office/infopath/2007/PartnerControls"/>
    <ds:schemaRef ds:uri="bde6459b-e1e7-4a97-b8bb-80233e19178c"/>
    <ds:schemaRef ds:uri="e150e231-9599-46b4-b2ca-d37c46b77010"/>
  </ds:schemaRefs>
</ds:datastoreItem>
</file>

<file path=customXml/itemProps2.xml><?xml version="1.0" encoding="utf-8"?>
<ds:datastoreItem xmlns:ds="http://schemas.openxmlformats.org/officeDocument/2006/customXml" ds:itemID="{1DEC221B-10E3-455F-AD3F-25D670735F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F6C5C3-B9B4-4C5F-BE71-69FBA712B1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50e231-9599-46b4-b2ca-d37c46b77010"/>
    <ds:schemaRef ds:uri="bde6459b-e1e7-4a97-b8bb-80233e1917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2787</TotalTime>
  <Words>874</Words>
  <Application>Microsoft Office PowerPoint</Application>
  <PresentationFormat>Widescreen</PresentationFormat>
  <Paragraphs>186</Paragraphs>
  <Slides>31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Calibri</vt:lpstr>
      <vt:lpstr>Century Gothic</vt:lpstr>
      <vt:lpstr>3_Custom Design</vt:lpstr>
      <vt:lpstr>4_Custom Design</vt:lpstr>
      <vt:lpstr>5_Custom Design</vt:lpstr>
      <vt:lpstr>PowerPoint Presentation</vt:lpstr>
      <vt:lpstr>PowerPoint Presentation</vt:lpstr>
      <vt:lpstr>PowerPoint Presentation</vt:lpstr>
      <vt:lpstr>PowerPoint Presentation</vt:lpstr>
      <vt:lpstr>https://www.ncetm.org.uk/maths-hubs-projects/mastering-number-at-reception-and-ks1/#:~:text=This%20national%20programme%20%2D%20now%20in,the%20impact%20of%20Mastering%20Number</vt:lpstr>
      <vt:lpstr>PowerPoint Presentation</vt:lpstr>
      <vt:lpstr>Session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Batch 6 Year 2</dc:title>
  <dc:creator>Sue Evans</dc:creator>
  <cp:lastModifiedBy>Gemma Uphill</cp:lastModifiedBy>
  <cp:revision>58</cp:revision>
  <dcterms:created xsi:type="dcterms:W3CDTF">2022-01-04T16:58:44Z</dcterms:created>
  <dcterms:modified xsi:type="dcterms:W3CDTF">2025-10-13T16:22:31Z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0x0101001D18FEFE8E218744A71FF1D055E47D9C</vt:lpwstr>
  </property>
  <property fmtid="{D5CDD505-2E9C-101B-9397-08002B2CF9AE}" pid="3" name="Order">
    <vt:r8>34703000</vt:r8>
  </property>
</Properties>
</file>