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72" r:id="rId6"/>
    <p:sldId id="273" r:id="rId7"/>
    <p:sldId id="274" r:id="rId8"/>
    <p:sldId id="275" r:id="rId9"/>
    <p:sldId id="276" r:id="rId10"/>
    <p:sldId id="27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6:47.67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0,'1933'0,"-1913"0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7:04.46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0 109,'1484'0,"-1243"11,8 1,6-14,286 4,-392 8,15 1,-115-7,-1 1,58 15,18 2,451 32,11-34,-490-17,550-2,-395-25,-57 3,-158 17,45-12,-46 8,47-4,339-39,-273 32,17-3,-1-17,104-20,-233 55,-1 2,1 2,0 1,59 9,56 2,-73-13,-56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7:18.304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0 346,'1020'-13,"575"2,-974 13,649-2,-377-56,-606 30,1617-48,-1083 78,635-4,-533-68,-854 61,72-10,4-24,199 3,-295 38,-1 2,-1 3,1 1,76 21,-30-6,53 6,0-7,187 3,412-27,-494-7,-8 0,-167 7,79-14,55-3,152 21,-181 1,-114 2,-1 2,-1 4,0 3,0 2,69 26,-56-16,1-3,1-3,107 9,-166-26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7:50.91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1,'1056'0,"-1034"0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8:01.64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1 148,'1890'0,"-1551"-11,-36 0,-106 0,15 0,42 13,294-3,-96-42,12 0,-256 36,689-5,343 37,-529-15,341-5,-695-5,-264 4,96 17,-16-1,279 2,-139-9,1239 15,-1454-28,111-11,7 0,99 12,-281-1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8:05.29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0,'6743'0,"-6717"0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8:14.65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0 241,'273'-1,"317"2,-127 37,-2 37,-251-38,-39-13,206 1,179-26,-226-3,161-19,-7-28,-134 13,340-24,7 37,319 43,460-31,-1286 5,587-54,-666 50,214 4,-234 8,1236-9,0-51,-912 25,177-12,-67 53,-323 3,693-3,-137-3,-243 18,-105-1,278 5,-90-26,-576 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1-27T19:49:41.72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1 169,'591'-2,"612"5,-511 41,-606-37,602 28,-473-37,260-35,-223 3,1050-116,-1262 147,397-24,-299 25,161 17,-163 0,978 77,-364-89,-5-63,-498 32,357 6,535 24,-654-3,-467 1</inkml:trace>
</inkml:ink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11/27/2022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customXml" Target="../ink/ink4.xml"/><Relationship Id="rId7" Type="http://schemas.openxmlformats.org/officeDocument/2006/relationships/customXml" Target="../ink/ink6.xml"/><Relationship Id="rId12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customXml" Target="../ink/ink8.xml"/><Relationship Id="rId5" Type="http://schemas.openxmlformats.org/officeDocument/2006/relationships/customXml" Target="../ink/ink5.xml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customXml" Target="../ink/ink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A85DE-1F93-4F4E-B51D-404F4C070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1534421"/>
          </a:xfrm>
        </p:spPr>
        <p:txBody>
          <a:bodyPr/>
          <a:lstStyle/>
          <a:p>
            <a:pPr algn="ctr"/>
            <a:r>
              <a:rPr lang="en-GB" dirty="0"/>
              <a:t>Maths Parents Workshop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4258EB-705B-4867-B34F-E36B184185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5324" y="3634154"/>
            <a:ext cx="2002460" cy="861420"/>
          </a:xfrm>
        </p:spPr>
        <p:txBody>
          <a:bodyPr/>
          <a:lstStyle/>
          <a:p>
            <a:r>
              <a:rPr lang="en-GB" dirty="0"/>
              <a:t>December 2022 </a:t>
            </a:r>
          </a:p>
        </p:txBody>
      </p:sp>
    </p:spTree>
    <p:extLst>
      <p:ext uri="{BB962C8B-B14F-4D97-AF65-F5344CB8AC3E}">
        <p14:creationId xmlns:p14="http://schemas.microsoft.com/office/powerpoint/2010/main" val="888161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43760-57B6-472E-8359-3FBAC2FB1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National Curriculum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8BC4BAB-31D9-44E5-A5F5-0E4293C0D8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83" y="2452882"/>
            <a:ext cx="11321143" cy="4439354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C0DD9A51-9DA9-4275-8EAA-C043EB2BAE90}"/>
                  </a:ext>
                </a:extLst>
              </p14:cNvPr>
              <p14:cNvContentPartPr/>
              <p14:nvPr/>
            </p14:nvContentPartPr>
            <p14:xfrm>
              <a:off x="2070966" y="3751388"/>
              <a:ext cx="703440" cy="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C0DD9A51-9DA9-4275-8EAA-C043EB2BAE9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16966" y="3643388"/>
                <a:ext cx="811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552337CD-8686-49E7-83DE-4B75E766B7DA}"/>
                  </a:ext>
                </a:extLst>
              </p14:cNvPr>
              <p14:cNvContentPartPr/>
              <p14:nvPr/>
            </p14:nvContentPartPr>
            <p14:xfrm>
              <a:off x="1000326" y="5001668"/>
              <a:ext cx="2750400" cy="1018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552337CD-8686-49E7-83DE-4B75E766B7D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46326" y="4894028"/>
                <a:ext cx="2858040" cy="317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31BFDAFE-64AA-462B-AAF9-252DC86BA9BB}"/>
                  </a:ext>
                </a:extLst>
              </p14:cNvPr>
              <p14:cNvContentPartPr/>
              <p14:nvPr/>
            </p14:nvContentPartPr>
            <p14:xfrm>
              <a:off x="1508286" y="5838668"/>
              <a:ext cx="5643360" cy="1245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31BFDAFE-64AA-462B-AAF9-252DC86BA9BB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454286" y="5731028"/>
                <a:ext cx="5751000" cy="340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62610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6E62C-49B5-4E6A-A6A9-75F63AF1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 at Battle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E639F32-A8E9-4ACF-8A8A-E76C853BD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4240" y="2288698"/>
            <a:ext cx="10946674" cy="42545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FE09E4E-187D-48A7-94BE-4F11FE3EBA98}"/>
                  </a:ext>
                </a:extLst>
              </p14:cNvPr>
              <p14:cNvContentPartPr/>
              <p14:nvPr/>
            </p14:nvContentPartPr>
            <p14:xfrm>
              <a:off x="2352486" y="4079348"/>
              <a:ext cx="388440" cy="36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FE09E4E-187D-48A7-94BE-4F11FE3EBA9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98486" y="3971708"/>
                <a:ext cx="49608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0B10F727-4DB1-4A0B-88DF-69BBFA6FF0C4}"/>
                  </a:ext>
                </a:extLst>
              </p14:cNvPr>
              <p14:cNvContentPartPr/>
              <p14:nvPr/>
            </p14:nvContentPartPr>
            <p14:xfrm>
              <a:off x="4767006" y="4362308"/>
              <a:ext cx="4597200" cy="536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0B10F727-4DB1-4A0B-88DF-69BBFA6FF0C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13366" y="4254308"/>
                <a:ext cx="4704840" cy="269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94300E7-98A2-4D46-931B-4772F60E0AC7}"/>
                  </a:ext>
                </a:extLst>
              </p14:cNvPr>
              <p14:cNvContentPartPr/>
              <p14:nvPr/>
            </p14:nvContentPartPr>
            <p14:xfrm>
              <a:off x="961086" y="4775228"/>
              <a:ext cx="2437200" cy="36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94300E7-98A2-4D46-931B-4772F60E0AC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07086" y="4667228"/>
                <a:ext cx="254484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96DE93B-FD62-4813-90E7-E2B6B8638945}"/>
                  </a:ext>
                </a:extLst>
              </p14:cNvPr>
              <p14:cNvContentPartPr/>
              <p14:nvPr/>
            </p14:nvContentPartPr>
            <p14:xfrm>
              <a:off x="4142046" y="4696388"/>
              <a:ext cx="6625440" cy="158760"/>
            </p14:xfrm>
          </p:contentPart>
        </mc:Choice>
        <mc:Fallback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96DE93B-FD62-4813-90E7-E2B6B8638945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088046" y="4588388"/>
                <a:ext cx="6733080" cy="374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B8E85010-0693-4E18-B7DB-DF6707ADFE0E}"/>
                  </a:ext>
                </a:extLst>
              </p14:cNvPr>
              <p14:cNvContentPartPr/>
              <p14:nvPr/>
            </p14:nvContentPartPr>
            <p14:xfrm>
              <a:off x="4118646" y="6308828"/>
              <a:ext cx="4196520" cy="921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B8E85010-0693-4E18-B7DB-DF6707ADFE0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4065006" y="6201188"/>
                <a:ext cx="4304160" cy="307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835452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345-0E1E-48F8-8453-B73327D4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377" y="942407"/>
            <a:ext cx="9202313" cy="706964"/>
          </a:xfrm>
        </p:spPr>
        <p:txBody>
          <a:bodyPr/>
          <a:lstStyle/>
          <a:p>
            <a:pPr algn="ctr"/>
            <a:r>
              <a:rPr lang="en-GB" dirty="0"/>
              <a:t>Mastery Approach 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CEDF8A3-FB3C-4ECF-B319-2945A1A304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77" y="2397979"/>
            <a:ext cx="5760563" cy="26585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FA2F497-4C4A-483D-859D-6E1D2FF5E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187" y="4845416"/>
            <a:ext cx="5004167" cy="180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887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345-0E1E-48F8-8453-B73327D4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070" y="990115"/>
            <a:ext cx="4492490" cy="706964"/>
          </a:xfrm>
        </p:spPr>
        <p:txBody>
          <a:bodyPr/>
          <a:lstStyle/>
          <a:p>
            <a:pPr algn="r"/>
            <a:r>
              <a:rPr lang="en-GB" dirty="0"/>
              <a:t>Mastery Approach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73E4C5-56BC-4900-ABEE-E79858F83F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03" y="2783040"/>
            <a:ext cx="6524625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35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9B345-0E1E-48F8-8453-B73327D4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2553" y="942407"/>
            <a:ext cx="8741137" cy="706964"/>
          </a:xfrm>
        </p:spPr>
        <p:txBody>
          <a:bodyPr/>
          <a:lstStyle/>
          <a:p>
            <a:pPr algn="ctr"/>
            <a:r>
              <a:rPr lang="en-GB" dirty="0"/>
              <a:t>Mastery Approach 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427BC0-9626-47B9-9F18-4A6F34D71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603" y="2369665"/>
            <a:ext cx="10206794" cy="243563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B56B0D2-1B4F-4809-A54B-4EEF4FE0E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3286" y="4892590"/>
            <a:ext cx="3345267" cy="187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0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8FC26-9FCA-41E3-876D-8D171B22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/>
              <a:t>Stem Sentences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58F5D5-83CE-40DE-B115-1DD2D50C3C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64" y="2543541"/>
            <a:ext cx="5457825" cy="35528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D7C52F9-1C27-42BB-B9AF-961945A15FB7}"/>
              </a:ext>
            </a:extLst>
          </p:cNvPr>
          <p:cNvSpPr txBox="1"/>
          <p:nvPr/>
        </p:nvSpPr>
        <p:spPr>
          <a:xfrm>
            <a:off x="6376013" y="3429000"/>
            <a:ext cx="52284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 divide by ________ move each digit ______</a:t>
            </a:r>
          </a:p>
          <a:p>
            <a:r>
              <a:rPr lang="en-GB" sz="3200" dirty="0"/>
              <a:t>place to the ________________. </a:t>
            </a:r>
          </a:p>
        </p:txBody>
      </p:sp>
    </p:spTree>
    <p:extLst>
      <p:ext uri="{BB962C8B-B14F-4D97-AF65-F5344CB8AC3E}">
        <p14:creationId xmlns:p14="http://schemas.microsoft.com/office/powerpoint/2010/main" val="826632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66270-2D64-4BAE-9AF5-EBA51392B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Times Tables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768DFF5-9BB0-46A8-A934-A853DC9049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2040" y="2303218"/>
            <a:ext cx="5722021" cy="4414130"/>
          </a:xfrm>
        </p:spPr>
      </p:pic>
    </p:spTree>
    <p:extLst>
      <p:ext uri="{BB962C8B-B14F-4D97-AF65-F5344CB8AC3E}">
        <p14:creationId xmlns:p14="http://schemas.microsoft.com/office/powerpoint/2010/main" val="4072341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7E7B83-634C-488A-B0FC-ED441C0B2E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Where can you find out more?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C0A3F4E-D9DE-410D-8CD9-E072B34762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1040" y="2353407"/>
            <a:ext cx="5877484" cy="4246587"/>
          </a:xfrm>
        </p:spPr>
      </p:pic>
    </p:spTree>
    <p:extLst>
      <p:ext uri="{BB962C8B-B14F-4D97-AF65-F5344CB8AC3E}">
        <p14:creationId xmlns:p14="http://schemas.microsoft.com/office/powerpoint/2010/main" val="23604677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1852F-4E55-4FBF-BF04-47091E57C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are your children learning?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78904A-3C40-462A-B92C-370181C94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169" y="2385158"/>
            <a:ext cx="3133908" cy="412130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460B776-E6A3-4C5C-845C-C076F8A33D36}"/>
              </a:ext>
            </a:extLst>
          </p:cNvPr>
          <p:cNvSpPr txBox="1"/>
          <p:nvPr/>
        </p:nvSpPr>
        <p:spPr>
          <a:xfrm>
            <a:off x="3679214" y="3167813"/>
            <a:ext cx="84241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go to your children’s year group</a:t>
            </a:r>
          </a:p>
          <a:p>
            <a:endParaRPr lang="en-GB" dirty="0"/>
          </a:p>
          <a:p>
            <a:r>
              <a:rPr lang="en-GB" dirty="0">
                <a:solidFill>
                  <a:srgbClr val="7030A0"/>
                </a:solidFill>
              </a:rPr>
              <a:t>The children are going to show you the methods they have been learning</a:t>
            </a:r>
          </a:p>
          <a:p>
            <a:endParaRPr lang="en-GB" dirty="0"/>
          </a:p>
          <a:p>
            <a:r>
              <a:rPr lang="en-GB" dirty="0"/>
              <a:t>Please feel free to ask the children and teachers questions about </a:t>
            </a:r>
          </a:p>
          <a:p>
            <a:r>
              <a:rPr lang="en-GB" dirty="0"/>
              <a:t>their learning</a:t>
            </a:r>
          </a:p>
        </p:txBody>
      </p:sp>
    </p:spTree>
    <p:extLst>
      <p:ext uri="{BB962C8B-B14F-4D97-AF65-F5344CB8AC3E}">
        <p14:creationId xmlns:p14="http://schemas.microsoft.com/office/powerpoint/2010/main" val="10907314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259</TotalTime>
  <Words>78</Words>
  <Application>Microsoft Office PowerPoint</Application>
  <PresentationFormat>Widescreen</PresentationFormat>
  <Paragraphs>19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 Boardroom</vt:lpstr>
      <vt:lpstr>Maths Parents Workshop</vt:lpstr>
      <vt:lpstr>National Curriculum </vt:lpstr>
      <vt:lpstr>Maths at Battle </vt:lpstr>
      <vt:lpstr>Mastery Approach  </vt:lpstr>
      <vt:lpstr>Mastery Approach  </vt:lpstr>
      <vt:lpstr>Mastery Approach  </vt:lpstr>
      <vt:lpstr>Stem Sentences</vt:lpstr>
      <vt:lpstr>Times Tables </vt:lpstr>
      <vt:lpstr>Where can you find out more?</vt:lpstr>
      <vt:lpstr>What are your children learning?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Parents Workshop Year 5 and 6</dc:title>
  <dc:creator>Uphill, Gemma</dc:creator>
  <cp:lastModifiedBy>Uphill, Gemma</cp:lastModifiedBy>
  <cp:revision>17</cp:revision>
  <dcterms:created xsi:type="dcterms:W3CDTF">2021-11-30T13:50:22Z</dcterms:created>
  <dcterms:modified xsi:type="dcterms:W3CDTF">2022-11-27T20:22:51Z</dcterms:modified>
</cp:coreProperties>
</file>