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diagrams/data2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8" r:id="rId2"/>
    <p:sldId id="2391"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68248" autoAdjust="0"/>
  </p:normalViewPr>
  <p:slideViewPr>
    <p:cSldViewPr snapToGrid="0">
      <p:cViewPr varScale="1">
        <p:scale>
          <a:sx n="74" d="100"/>
          <a:sy n="74" d="100"/>
        </p:scale>
        <p:origin x="3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diagrams/_rels/data20.xml.rels><?xml version="1.0" encoding="UTF-8" standalone="yes"?>
<Relationships xmlns="http://schemas.openxmlformats.org/package/2006/relationships"><Relationship Id="rId3" Type="http://schemas.openxmlformats.org/officeDocument/2006/relationships/image" Target="../media/image230.png"/><Relationship Id="rId2" Type="http://schemas.openxmlformats.org/officeDocument/2006/relationships/image" Target="../media/image220.png"/><Relationship Id="rId1" Type="http://schemas.openxmlformats.org/officeDocument/2006/relationships/image" Target="../media/image21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EB4E23-5602-4C9E-8E87-42C9143CA492}"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GB"/>
        </a:p>
      </dgm:t>
    </dgm:pt>
    <dgm:pt modelId="{E2A035CA-9A22-45AD-BBA9-0A8E499469F1}">
      <dgm:prSet phldrT="[Text]"/>
      <dgm:spPr>
        <a:solidFill>
          <a:srgbClr val="FFC000"/>
        </a:solidFill>
      </dgm:spPr>
      <dgm:t>
        <a:bodyPr/>
        <a:lstStyle/>
        <a:p>
          <a:r>
            <a:rPr lang="en-GB"/>
            <a:t>Year 4</a:t>
          </a:r>
        </a:p>
      </dgm:t>
    </dgm:pt>
    <dgm:pt modelId="{36DD29C7-E4D4-49B3-96D2-1187F5F4B5E9}" type="parTrans" cxnId="{A5B8471D-55C1-460D-9C40-B160B45C733C}">
      <dgm:prSet/>
      <dgm:spPr/>
      <dgm:t>
        <a:bodyPr/>
        <a:lstStyle/>
        <a:p>
          <a:endParaRPr lang="en-GB"/>
        </a:p>
      </dgm:t>
    </dgm:pt>
    <dgm:pt modelId="{618B3553-DF48-4FB7-8F69-919D1D400DE0}" type="sibTrans" cxnId="{A5B8471D-55C1-460D-9C40-B160B45C733C}">
      <dgm:prSet/>
      <dgm:spPr/>
      <dgm:t>
        <a:bodyPr/>
        <a:lstStyle/>
        <a:p>
          <a:endParaRPr lang="en-GB"/>
        </a:p>
      </dgm:t>
    </dgm:pt>
    <dgm:pt modelId="{018BA342-DFCE-4B7B-98C5-ED06E1F6B6DC}">
      <dgm:prSet phldrT="[Text]" custT="1"/>
      <dgm:spPr>
        <a:solidFill>
          <a:schemeClr val="accent6"/>
        </a:solidFill>
      </dgm:spPr>
      <dgm:t>
        <a:bodyPr/>
        <a:lstStyle/>
        <a:p>
          <a:pPr marL="0" lvl="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Autumn Term</a:t>
          </a:r>
        </a:p>
        <a:p>
          <a:pPr marL="0" lvl="0" algn="ctr" defTabSz="711200">
            <a:lnSpc>
              <a:spcPct val="90000"/>
            </a:lnSpc>
            <a:spcBef>
              <a:spcPct val="0"/>
            </a:spcBef>
            <a:spcAft>
              <a:spcPct val="35000"/>
            </a:spcAft>
            <a:buFont typeface="Arial" panose="020B0604020202020204" pitchFamily="34" charset="0"/>
            <a:buNone/>
          </a:pPr>
          <a:r>
            <a:rPr lang="en-GB" sz="1200" b="0" kern="1200" dirty="0">
              <a:solidFill>
                <a:prstClr val="black"/>
              </a:solidFill>
              <a:latin typeface="Arial" panose="020B0604020202020204" pitchFamily="34" charset="0"/>
              <a:ea typeface="+mn-ea"/>
              <a:cs typeface="Arial" panose="020B0604020202020204" pitchFamily="34" charset="0"/>
            </a:rPr>
            <a:t>Represent ‘many as 1’ using a unitised counter and a ‘stamping’ gesture</a:t>
          </a:r>
        </a:p>
        <a:p>
          <a:pPr marL="0" lvl="0" algn="ctr" defTabSz="711200">
            <a:lnSpc>
              <a:spcPct val="90000"/>
            </a:lnSpc>
            <a:spcBef>
              <a:spcPct val="0"/>
            </a:spcBef>
            <a:spcAft>
              <a:spcPct val="35000"/>
            </a:spcAft>
            <a:buFont typeface="Arial" panose="020B0604020202020204" pitchFamily="34" charset="0"/>
            <a:buNone/>
          </a:pPr>
          <a:r>
            <a:rPr lang="en-GB" sz="1200" b="0" kern="1200" dirty="0">
              <a:solidFill>
                <a:prstClr val="black"/>
              </a:solidFill>
              <a:latin typeface="Arial" panose="020B0604020202020204" pitchFamily="34" charset="0"/>
              <a:ea typeface="+mn-ea"/>
              <a:cs typeface="Arial" panose="020B0604020202020204" pitchFamily="34" charset="0"/>
            </a:rPr>
            <a:t>Use the ‘five and a bit’ structure to double, and connect this to recalling  products when one of the factors is 2 or 4 </a:t>
          </a:r>
        </a:p>
        <a:p>
          <a:pPr marL="0" lvl="0" algn="ctr" defTabSz="711200">
            <a:lnSpc>
              <a:spcPct val="90000"/>
            </a:lnSpc>
            <a:spcBef>
              <a:spcPct val="0"/>
            </a:spcBef>
            <a:spcAft>
              <a:spcPct val="35000"/>
            </a:spcAft>
            <a:buFont typeface="Arial" panose="020B0604020202020204" pitchFamily="34" charset="0"/>
            <a:buChar char="•"/>
          </a:pPr>
          <a:r>
            <a:rPr lang="en-GB" sz="1200" b="0" kern="1200" dirty="0">
              <a:solidFill>
                <a:prstClr val="black"/>
              </a:solidFill>
              <a:latin typeface="Arial" panose="020B0604020202020204" pitchFamily="34" charset="0"/>
              <a:ea typeface="+mn-ea"/>
              <a:cs typeface="Arial" panose="020B0604020202020204" pitchFamily="34" charset="0"/>
            </a:rPr>
            <a:t>Practise recalling products when one of the factors is 5 or 10</a:t>
          </a:r>
        </a:p>
        <a:p>
          <a:pPr marL="0" lvl="0" algn="ctr" defTabSz="711200">
            <a:lnSpc>
              <a:spcPct val="90000"/>
            </a:lnSpc>
            <a:spcBef>
              <a:spcPct val="0"/>
            </a:spcBef>
            <a:spcAft>
              <a:spcPct val="35000"/>
            </a:spcAft>
            <a:buFont typeface="Arial" panose="020B0604020202020204" pitchFamily="34" charset="0"/>
            <a:buChar char="•"/>
          </a:pPr>
          <a:r>
            <a:rPr lang="en-GB" sz="1200" b="0" kern="1200" dirty="0">
              <a:solidFill>
                <a:prstClr val="black"/>
              </a:solidFill>
              <a:latin typeface="Arial" panose="020B0604020202020204" pitchFamily="34" charset="0"/>
              <a:ea typeface="+mn-ea"/>
              <a:cs typeface="Arial" panose="020B0604020202020204" pitchFamily="34" charset="0"/>
            </a:rPr>
            <a:t>Explore ‘square’ facts </a:t>
          </a:r>
        </a:p>
        <a:p>
          <a:pPr marL="0" lvl="0" algn="ctr" defTabSz="711200">
            <a:lnSpc>
              <a:spcPct val="90000"/>
            </a:lnSpc>
            <a:spcBef>
              <a:spcPct val="0"/>
            </a:spcBef>
            <a:spcAft>
              <a:spcPct val="35000"/>
            </a:spcAft>
            <a:buFont typeface="Arial" panose="020B0604020202020204" pitchFamily="34" charset="0"/>
            <a:buChar char="•"/>
          </a:pPr>
          <a:r>
            <a:rPr lang="en-US" sz="1200" b="0" kern="1200" dirty="0">
              <a:solidFill>
                <a:prstClr val="black"/>
              </a:solidFill>
              <a:latin typeface="Arial" panose="020B0604020202020204" pitchFamily="34" charset="0"/>
              <a:ea typeface="+mn-ea"/>
              <a:cs typeface="Arial" panose="020B0604020202020204" pitchFamily="34" charset="0"/>
            </a:rPr>
            <a:t>Use the distributive property to explore the × 9, × 11 and × 12 facts</a:t>
          </a:r>
        </a:p>
        <a:p>
          <a:pPr marL="0" lvl="0" algn="ctr" defTabSz="711200">
            <a:lnSpc>
              <a:spcPct val="90000"/>
            </a:lnSpc>
            <a:spcBef>
              <a:spcPct val="0"/>
            </a:spcBef>
            <a:spcAft>
              <a:spcPct val="35000"/>
            </a:spcAft>
            <a:buFont typeface="Arial" panose="020B0604020202020204" pitchFamily="34" charset="0"/>
            <a:buChar char="•"/>
          </a:pPr>
          <a:r>
            <a:rPr lang="en-GB" sz="1200" b="0" i="0" kern="1200" dirty="0">
              <a:solidFill>
                <a:prstClr val="black"/>
              </a:solidFill>
              <a:latin typeface="Arial" panose="020B0604020202020204" pitchFamily="34" charset="0"/>
              <a:ea typeface="+mn-ea"/>
              <a:cs typeface="Arial" panose="020B0604020202020204" pitchFamily="34" charset="0"/>
            </a:rPr>
            <a:t>Become familiar with the core multiplication facts (CMF) table and practise saying the smaller factor first regardless of the position of the factors </a:t>
          </a:r>
        </a:p>
      </dgm:t>
    </dgm:pt>
    <dgm:pt modelId="{5C31C6EB-42D9-4CA7-8B49-CC4247B36757}" type="parTrans" cxnId="{48064C7A-EEE1-40EA-A306-EB317CD2C31D}">
      <dgm:prSet/>
      <dgm:spPr/>
      <dgm:t>
        <a:bodyPr/>
        <a:lstStyle/>
        <a:p>
          <a:endParaRPr lang="en-GB"/>
        </a:p>
      </dgm:t>
    </dgm:pt>
    <dgm:pt modelId="{DE45E602-48D6-470B-B16A-58EE62FB09B9}" type="sibTrans" cxnId="{48064C7A-EEE1-40EA-A306-EB317CD2C31D}">
      <dgm:prSet/>
      <dgm:spPr/>
      <dgm:t>
        <a:bodyPr/>
        <a:lstStyle/>
        <a:p>
          <a:endParaRPr lang="en-GB"/>
        </a:p>
      </dgm:t>
    </dgm:pt>
    <dgm:pt modelId="{9337A31D-1B98-4B58-8634-A1E2FF4C6EE9}">
      <dgm:prSet phldrT="[Text]" custT="1"/>
      <dgm:spPr>
        <a:solidFill>
          <a:srgbClr val="BF9000"/>
        </a:solidFill>
      </dgm:spPr>
      <dgm:t>
        <a:bodyPr/>
        <a:lstStyle/>
        <a:p>
          <a:pPr marL="0" lvl="0" algn="ctr" defTabSz="577850">
            <a:lnSpc>
              <a:spcPct val="90000"/>
            </a:lnSpc>
            <a:spcBef>
              <a:spcPct val="0"/>
            </a:spcBef>
            <a:spcAft>
              <a:spcPct val="35000"/>
            </a:spcAft>
            <a:buNone/>
          </a:pPr>
          <a:endParaRPr lang="en-GB" sz="1300" kern="1200" dirty="0"/>
        </a:p>
        <a:p>
          <a:pPr marL="0" lvl="0" indent="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 Spring Term</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Going For Gold </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The intention is that, over the course of this term, pupils will develop automaticity in all the multiplication facts, both those in the Core Multiplication Fact table (CMF) and others within the set of 144 facts. </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a:t>
          </a:r>
          <a:r>
            <a:rPr lang="en-GB" sz="1200" b="1" kern="1200" dirty="0">
              <a:solidFill>
                <a:prstClr val="black"/>
              </a:solidFill>
              <a:latin typeface="Arial" panose="020B0604020202020204" pitchFamily="34" charset="0"/>
              <a:ea typeface="+mn-ea"/>
              <a:cs typeface="Arial" panose="020B0604020202020204" pitchFamily="34" charset="0"/>
            </a:rPr>
            <a:t>Recap</a:t>
          </a:r>
          <a:r>
            <a:rPr lang="en-GB" sz="1200" b="0" kern="1200" dirty="0">
              <a:solidFill>
                <a:prstClr val="black"/>
              </a:solidFill>
              <a:latin typeface="Arial" panose="020B0604020202020204" pitchFamily="34" charset="0"/>
              <a:ea typeface="+mn-ea"/>
              <a:cs typeface="Arial" panose="020B0604020202020204" pitchFamily="34" charset="0"/>
            </a:rPr>
            <a:t>’: quick review of previously-learnt facts using the oral pattern as the initial prompt. </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a:t>
          </a:r>
          <a:r>
            <a:rPr lang="en-GB" sz="1200" b="1" kern="1200" dirty="0">
              <a:solidFill>
                <a:prstClr val="black"/>
              </a:solidFill>
              <a:latin typeface="Arial" panose="020B0604020202020204" pitchFamily="34" charset="0"/>
              <a:ea typeface="+mn-ea"/>
              <a:cs typeface="Arial" panose="020B0604020202020204" pitchFamily="34" charset="0"/>
            </a:rPr>
            <a:t>Understand</a:t>
          </a:r>
          <a:r>
            <a:rPr lang="en-GB" sz="1200" b="0" kern="1200" dirty="0">
              <a:solidFill>
                <a:prstClr val="black"/>
              </a:solidFill>
              <a:latin typeface="Arial" panose="020B0604020202020204" pitchFamily="34" charset="0"/>
              <a:ea typeface="+mn-ea"/>
              <a:cs typeface="Arial" panose="020B0604020202020204" pitchFamily="34" charset="0"/>
            </a:rPr>
            <a:t>’: this provides an opportunity for pupils to explore, in more depth, the structure of the 2 focus facts.</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a:t>
          </a:r>
          <a:r>
            <a:rPr lang="en-GB" sz="1200" b="1" kern="1200" dirty="0">
              <a:solidFill>
                <a:prstClr val="black"/>
              </a:solidFill>
              <a:latin typeface="Arial" panose="020B0604020202020204" pitchFamily="34" charset="0"/>
              <a:ea typeface="+mn-ea"/>
              <a:cs typeface="Arial" panose="020B0604020202020204" pitchFamily="34" charset="0"/>
            </a:rPr>
            <a:t>Explain</a:t>
          </a:r>
          <a:r>
            <a:rPr lang="en-GB" sz="1200" b="0" kern="1200" dirty="0">
              <a:solidFill>
                <a:prstClr val="black"/>
              </a:solidFill>
              <a:latin typeface="Arial" panose="020B0604020202020204" pitchFamily="34" charset="0"/>
              <a:ea typeface="+mn-ea"/>
              <a:cs typeface="Arial" panose="020B0604020202020204" pitchFamily="34" charset="0"/>
            </a:rPr>
            <a:t>’: Continue to develop and use good number sense to check answers, e.g. explaining why 7 × 9 gives a product that is less than 70 and must be an odd number because at least one of the factors is odd.</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a:t>
          </a:r>
          <a:r>
            <a:rPr lang="en-GB" sz="1200" b="1" kern="1200" dirty="0">
              <a:solidFill>
                <a:prstClr val="black"/>
              </a:solidFill>
              <a:latin typeface="Arial" panose="020B0604020202020204" pitchFamily="34" charset="0"/>
              <a:ea typeface="+mn-ea"/>
              <a:cs typeface="Arial" panose="020B0604020202020204" pitchFamily="34" charset="0"/>
            </a:rPr>
            <a:t>Say</a:t>
          </a:r>
          <a:r>
            <a:rPr lang="en-GB" sz="1200" b="0" kern="1200" dirty="0">
              <a:solidFill>
                <a:prstClr val="black"/>
              </a:solidFill>
              <a:latin typeface="Arial" panose="020B0604020202020204" pitchFamily="34" charset="0"/>
              <a:ea typeface="+mn-ea"/>
              <a:cs typeface="Arial" panose="020B0604020202020204" pitchFamily="34" charset="0"/>
            </a:rPr>
            <a:t>’: this provides an opportunity for pupils to practise saying the fact using the oral pattern of factor, factor, product, alongside the representations used.</a:t>
          </a:r>
        </a:p>
        <a:p>
          <a:pPr marL="0" lvl="0" algn="ctr" defTabSz="577850">
            <a:lnSpc>
              <a:spcPct val="90000"/>
            </a:lnSpc>
            <a:spcBef>
              <a:spcPct val="0"/>
            </a:spcBef>
            <a:spcAft>
              <a:spcPct val="35000"/>
            </a:spcAft>
            <a:buNone/>
          </a:pPr>
          <a:endParaRPr lang="en-GB" sz="1200" b="0" kern="1200" dirty="0">
            <a:solidFill>
              <a:prstClr val="black"/>
            </a:solidFill>
            <a:latin typeface="Calibri" panose="020F0502020204030204"/>
            <a:ea typeface="+mn-ea"/>
            <a:cs typeface="+mn-cs"/>
          </a:endParaRPr>
        </a:p>
      </dgm:t>
    </dgm:pt>
    <dgm:pt modelId="{9733A93C-52BD-4DA9-9CCC-8D1F2B343A88}" type="parTrans" cxnId="{26CB5482-E70C-417A-B308-90AF18D27893}">
      <dgm:prSet/>
      <dgm:spPr/>
      <dgm:t>
        <a:bodyPr/>
        <a:lstStyle/>
        <a:p>
          <a:endParaRPr lang="en-GB"/>
        </a:p>
      </dgm:t>
    </dgm:pt>
    <dgm:pt modelId="{83FD9063-434A-48DE-8774-7DA4F5513705}" type="sibTrans" cxnId="{26CB5482-E70C-417A-B308-90AF18D27893}">
      <dgm:prSet/>
      <dgm:spPr/>
      <dgm:t>
        <a:bodyPr/>
        <a:lstStyle/>
        <a:p>
          <a:endParaRPr lang="en-GB"/>
        </a:p>
      </dgm:t>
    </dgm:pt>
    <dgm:pt modelId="{C1EBCA60-22D6-490B-8773-71C403881C4D}">
      <dgm:prSet phldrT="[Text]" custT="1"/>
      <dgm:spPr/>
      <dgm:t>
        <a:bodyPr/>
        <a:lstStyle/>
        <a:p>
          <a:pPr marL="0" lvl="0" indent="0" algn="ctr" defTabSz="711200">
            <a:lnSpc>
              <a:spcPct val="90000"/>
            </a:lnSpc>
            <a:spcBef>
              <a:spcPct val="0"/>
            </a:spcBef>
            <a:spcAft>
              <a:spcPct val="35000"/>
            </a:spcAft>
            <a:buNone/>
          </a:pPr>
          <a:r>
            <a:rPr lang="en-GB" sz="1400" b="1" kern="1200">
              <a:solidFill>
                <a:schemeClr val="tx1"/>
              </a:solidFill>
            </a:rPr>
            <a:t> </a:t>
          </a:r>
          <a:r>
            <a:rPr lang="en-GB" sz="1600" b="1" kern="1200">
              <a:solidFill>
                <a:prstClr val="black"/>
              </a:solidFill>
              <a:latin typeface="Arial" panose="020B0604020202020204" pitchFamily="34" charset="0"/>
              <a:ea typeface="+mn-ea"/>
              <a:cs typeface="Arial" panose="020B0604020202020204" pitchFamily="34" charset="0"/>
            </a:rPr>
            <a:t>Summer Term</a:t>
          </a:r>
        </a:p>
        <a:p>
          <a:pPr marL="0" lvl="0" algn="ctr" defTabSz="622300">
            <a:lnSpc>
              <a:spcPct val="90000"/>
            </a:lnSpc>
            <a:spcBef>
              <a:spcPct val="0"/>
            </a:spcBef>
            <a:spcAft>
              <a:spcPct val="35000"/>
            </a:spcAft>
            <a:buNone/>
          </a:pPr>
          <a:r>
            <a:rPr lang="en-GB" sz="1200" b="0" kern="1200">
              <a:solidFill>
                <a:prstClr val="black"/>
              </a:solidFill>
              <a:latin typeface="Arial" panose="020B0604020202020204" pitchFamily="34" charset="0"/>
              <a:ea typeface="+mn-ea"/>
              <a:cs typeface="Arial" panose="020B0604020202020204" pitchFamily="34" charset="0"/>
            </a:rPr>
            <a:t>Connect contexts to writing and interpreting equations and connect multiplication equations and multiplication equations with a missing factor to division.</a:t>
          </a:r>
        </a:p>
        <a:p>
          <a:pPr marL="0" lvl="0" algn="ctr" defTabSz="622300">
            <a:lnSpc>
              <a:spcPct val="90000"/>
            </a:lnSpc>
            <a:spcBef>
              <a:spcPct val="0"/>
            </a:spcBef>
            <a:spcAft>
              <a:spcPct val="35000"/>
            </a:spcAft>
            <a:buNone/>
          </a:pPr>
          <a:r>
            <a:rPr lang="en-GB" sz="1200" b="0" kern="1200">
              <a:solidFill>
                <a:prstClr val="black"/>
              </a:solidFill>
              <a:latin typeface="Arial" panose="020B0604020202020204" pitchFamily="34" charset="0"/>
              <a:ea typeface="+mn-ea"/>
              <a:cs typeface="Arial" panose="020B0604020202020204" pitchFamily="34" charset="0"/>
            </a:rPr>
            <a:t>Know that the product in a multiplication equation is equivalent to the dividend in the corresponding division equation.  </a:t>
          </a:r>
        </a:p>
      </dgm:t>
    </dgm:pt>
    <dgm:pt modelId="{3D79F3A6-9DEF-4C9C-BC37-1242B5B57026}" type="parTrans" cxnId="{8A6869A5-2C77-4164-9D28-0A761A85887A}">
      <dgm:prSet/>
      <dgm:spPr/>
      <dgm:t>
        <a:bodyPr/>
        <a:lstStyle/>
        <a:p>
          <a:endParaRPr lang="en-GB"/>
        </a:p>
      </dgm:t>
    </dgm:pt>
    <dgm:pt modelId="{1A952474-5915-4120-B4AC-597923CC9714}" type="sibTrans" cxnId="{8A6869A5-2C77-4164-9D28-0A761A85887A}">
      <dgm:prSet/>
      <dgm:spPr/>
      <dgm:t>
        <a:bodyPr/>
        <a:lstStyle/>
        <a:p>
          <a:endParaRPr lang="en-GB"/>
        </a:p>
      </dgm:t>
    </dgm:pt>
    <dgm:pt modelId="{C1BCE08C-6DBC-4B1A-AFE0-BE881B71A443}" type="pres">
      <dgm:prSet presAssocID="{B0EB4E23-5602-4C9E-8E87-42C9143CA492}" presName="Name0" presStyleCnt="0">
        <dgm:presLayoutVars>
          <dgm:chPref val="1"/>
          <dgm:dir/>
          <dgm:animOne val="branch"/>
          <dgm:animLvl val="lvl"/>
          <dgm:resizeHandles val="exact"/>
        </dgm:presLayoutVars>
      </dgm:prSet>
      <dgm:spPr/>
    </dgm:pt>
    <dgm:pt modelId="{3290578B-4F2D-4E9A-BD42-C8BB28C9A5DB}" type="pres">
      <dgm:prSet presAssocID="{E2A035CA-9A22-45AD-BBA9-0A8E499469F1}" presName="root1" presStyleCnt="0"/>
      <dgm:spPr/>
    </dgm:pt>
    <dgm:pt modelId="{09F8FE25-BD9C-48A9-B551-9B8DBEF1EEDB}" type="pres">
      <dgm:prSet presAssocID="{E2A035CA-9A22-45AD-BBA9-0A8E499469F1}" presName="LevelOneTextNode" presStyleLbl="node0" presStyleIdx="0" presStyleCnt="1" custScaleX="64293" custScaleY="60154" custLinFactNeighborX="-4947" custLinFactNeighborY="6862">
        <dgm:presLayoutVars>
          <dgm:chPref val="3"/>
        </dgm:presLayoutVars>
      </dgm:prSet>
      <dgm:spPr/>
    </dgm:pt>
    <dgm:pt modelId="{EA24583F-175F-46A5-B82B-4C3C04FBBFFA}" type="pres">
      <dgm:prSet presAssocID="{E2A035CA-9A22-45AD-BBA9-0A8E499469F1}" presName="level2hierChild" presStyleCnt="0"/>
      <dgm:spPr/>
    </dgm:pt>
    <dgm:pt modelId="{E9D5F424-E69A-4438-9AE1-9F4405656F64}" type="pres">
      <dgm:prSet presAssocID="{5C31C6EB-42D9-4CA7-8B49-CC4247B36757}" presName="conn2-1" presStyleLbl="parChTrans1D2" presStyleIdx="0" presStyleCnt="3"/>
      <dgm:spPr/>
    </dgm:pt>
    <dgm:pt modelId="{BBD6E9CE-12AD-4BA8-931B-FB49358819B6}" type="pres">
      <dgm:prSet presAssocID="{5C31C6EB-42D9-4CA7-8B49-CC4247B36757}" presName="connTx" presStyleLbl="parChTrans1D2" presStyleIdx="0" presStyleCnt="3"/>
      <dgm:spPr/>
    </dgm:pt>
    <dgm:pt modelId="{CB6EFB31-BA89-4185-B115-E957655C0B31}" type="pres">
      <dgm:prSet presAssocID="{018BA342-DFCE-4B7B-98C5-ED06E1F6B6DC}" presName="root2" presStyleCnt="0"/>
      <dgm:spPr/>
    </dgm:pt>
    <dgm:pt modelId="{05C578BF-AEB1-469A-BD36-D784760569B2}" type="pres">
      <dgm:prSet presAssocID="{018BA342-DFCE-4B7B-98C5-ED06E1F6B6DC}" presName="LevelTwoTextNode" presStyleLbl="node2" presStyleIdx="0" presStyleCnt="3" custScaleX="225566" custScaleY="151229" custLinFactNeighborX="917" custLinFactNeighborY="7865">
        <dgm:presLayoutVars>
          <dgm:chPref val="3"/>
        </dgm:presLayoutVars>
      </dgm:prSet>
      <dgm:spPr/>
    </dgm:pt>
    <dgm:pt modelId="{6718B0F3-72B1-4C0F-A22E-D68B13C74EE9}" type="pres">
      <dgm:prSet presAssocID="{018BA342-DFCE-4B7B-98C5-ED06E1F6B6DC}" presName="level3hierChild" presStyleCnt="0"/>
      <dgm:spPr/>
    </dgm:pt>
    <dgm:pt modelId="{69CB8933-4FB0-4190-BF55-F7AE0EAA9E25}" type="pres">
      <dgm:prSet presAssocID="{9733A93C-52BD-4DA9-9CCC-8D1F2B343A88}" presName="conn2-1" presStyleLbl="parChTrans1D2" presStyleIdx="1" presStyleCnt="3"/>
      <dgm:spPr/>
    </dgm:pt>
    <dgm:pt modelId="{FAF817CC-E52F-4195-9598-A53A33547B23}" type="pres">
      <dgm:prSet presAssocID="{9733A93C-52BD-4DA9-9CCC-8D1F2B343A88}" presName="connTx" presStyleLbl="parChTrans1D2" presStyleIdx="1" presStyleCnt="3"/>
      <dgm:spPr/>
    </dgm:pt>
    <dgm:pt modelId="{AC612B31-EA09-4079-8232-27ECFBAA9C53}" type="pres">
      <dgm:prSet presAssocID="{9337A31D-1B98-4B58-8634-A1E2FF4C6EE9}" presName="root2" presStyleCnt="0"/>
      <dgm:spPr/>
    </dgm:pt>
    <dgm:pt modelId="{CBFE5882-BF04-4B75-B827-9BC78F12FBAB}" type="pres">
      <dgm:prSet presAssocID="{9337A31D-1B98-4B58-8634-A1E2FF4C6EE9}" presName="LevelTwoTextNode" presStyleLbl="node2" presStyleIdx="1" presStyleCnt="3" custScaleX="225792" custScaleY="168080" custLinFactNeighborX="1136" custLinFactNeighborY="10421">
        <dgm:presLayoutVars>
          <dgm:chPref val="3"/>
        </dgm:presLayoutVars>
      </dgm:prSet>
      <dgm:spPr/>
    </dgm:pt>
    <dgm:pt modelId="{EEC8A7F4-7DD8-4EDE-A849-0277FE2649D5}" type="pres">
      <dgm:prSet presAssocID="{9337A31D-1B98-4B58-8634-A1E2FF4C6EE9}" presName="level3hierChild" presStyleCnt="0"/>
      <dgm:spPr/>
    </dgm:pt>
    <dgm:pt modelId="{C65BFA7D-8D0C-4413-B67B-B11C9D6F63D7}" type="pres">
      <dgm:prSet presAssocID="{3D79F3A6-9DEF-4C9C-BC37-1242B5B57026}" presName="conn2-1" presStyleLbl="parChTrans1D2" presStyleIdx="2" presStyleCnt="3"/>
      <dgm:spPr/>
    </dgm:pt>
    <dgm:pt modelId="{1A24FE46-45C5-4EB9-8483-5ADD507EB973}" type="pres">
      <dgm:prSet presAssocID="{3D79F3A6-9DEF-4C9C-BC37-1242B5B57026}" presName="connTx" presStyleLbl="parChTrans1D2" presStyleIdx="2" presStyleCnt="3"/>
      <dgm:spPr/>
    </dgm:pt>
    <dgm:pt modelId="{CDF67E33-F8CB-4B00-B2FB-2A79E45B8F84}" type="pres">
      <dgm:prSet presAssocID="{C1EBCA60-22D6-490B-8773-71C403881C4D}" presName="root2" presStyleCnt="0"/>
      <dgm:spPr/>
    </dgm:pt>
    <dgm:pt modelId="{38B00B4D-0EFA-483F-A2EE-2C90D32076F5}" type="pres">
      <dgm:prSet presAssocID="{C1EBCA60-22D6-490B-8773-71C403881C4D}" presName="LevelTwoTextNode" presStyleLbl="node2" presStyleIdx="2" presStyleCnt="3" custScaleX="226018" custLinFactNeighborX="1058" custLinFactNeighborY="14923">
        <dgm:presLayoutVars>
          <dgm:chPref val="3"/>
        </dgm:presLayoutVars>
      </dgm:prSet>
      <dgm:spPr/>
    </dgm:pt>
    <dgm:pt modelId="{3521F01D-453D-4765-A647-EA6E3596601F}" type="pres">
      <dgm:prSet presAssocID="{C1EBCA60-22D6-490B-8773-71C403881C4D}" presName="level3hierChild" presStyleCnt="0"/>
      <dgm:spPr/>
    </dgm:pt>
  </dgm:ptLst>
  <dgm:cxnLst>
    <dgm:cxn modelId="{2F35CE0D-7CC1-47AF-8508-6D7D14FB8165}" type="presOf" srcId="{9733A93C-52BD-4DA9-9CCC-8D1F2B343A88}" destId="{FAF817CC-E52F-4195-9598-A53A33547B23}" srcOrd="1" destOrd="0" presId="urn:microsoft.com/office/officeart/2008/layout/HorizontalMultiLevelHierarchy"/>
    <dgm:cxn modelId="{218B9211-DDEC-44A0-9B0E-F72091EE224B}" type="presOf" srcId="{3D79F3A6-9DEF-4C9C-BC37-1242B5B57026}" destId="{1A24FE46-45C5-4EB9-8483-5ADD507EB973}" srcOrd="1" destOrd="0" presId="urn:microsoft.com/office/officeart/2008/layout/HorizontalMultiLevelHierarchy"/>
    <dgm:cxn modelId="{A5B8471D-55C1-460D-9C40-B160B45C733C}" srcId="{B0EB4E23-5602-4C9E-8E87-42C9143CA492}" destId="{E2A035CA-9A22-45AD-BBA9-0A8E499469F1}" srcOrd="0" destOrd="0" parTransId="{36DD29C7-E4D4-49B3-96D2-1187F5F4B5E9}" sibTransId="{618B3553-DF48-4FB7-8F69-919D1D400DE0}"/>
    <dgm:cxn modelId="{F1C41749-F588-4948-A5D6-D53EE1232EF2}" type="presOf" srcId="{C1EBCA60-22D6-490B-8773-71C403881C4D}" destId="{38B00B4D-0EFA-483F-A2EE-2C90D32076F5}" srcOrd="0" destOrd="0" presId="urn:microsoft.com/office/officeart/2008/layout/HorizontalMultiLevelHierarchy"/>
    <dgm:cxn modelId="{343C2450-4EB5-46A2-A622-F3F9E0C1ACA4}" type="presOf" srcId="{E2A035CA-9A22-45AD-BBA9-0A8E499469F1}" destId="{09F8FE25-BD9C-48A9-B551-9B8DBEF1EEDB}" srcOrd="0" destOrd="0" presId="urn:microsoft.com/office/officeart/2008/layout/HorizontalMultiLevelHierarchy"/>
    <dgm:cxn modelId="{48064C7A-EEE1-40EA-A306-EB317CD2C31D}" srcId="{E2A035CA-9A22-45AD-BBA9-0A8E499469F1}" destId="{018BA342-DFCE-4B7B-98C5-ED06E1F6B6DC}" srcOrd="0" destOrd="0" parTransId="{5C31C6EB-42D9-4CA7-8B49-CC4247B36757}" sibTransId="{DE45E602-48D6-470B-B16A-58EE62FB09B9}"/>
    <dgm:cxn modelId="{26CB5482-E70C-417A-B308-90AF18D27893}" srcId="{E2A035CA-9A22-45AD-BBA9-0A8E499469F1}" destId="{9337A31D-1B98-4B58-8634-A1E2FF4C6EE9}" srcOrd="1" destOrd="0" parTransId="{9733A93C-52BD-4DA9-9CCC-8D1F2B343A88}" sibTransId="{83FD9063-434A-48DE-8774-7DA4F5513705}"/>
    <dgm:cxn modelId="{3AC75993-EEAF-43BE-9892-76D0731FBC21}" type="presOf" srcId="{9733A93C-52BD-4DA9-9CCC-8D1F2B343A88}" destId="{69CB8933-4FB0-4190-BF55-F7AE0EAA9E25}" srcOrd="0" destOrd="0" presId="urn:microsoft.com/office/officeart/2008/layout/HorizontalMultiLevelHierarchy"/>
    <dgm:cxn modelId="{352DD39F-8724-44B5-8F2D-801F5BF338AF}" type="presOf" srcId="{3D79F3A6-9DEF-4C9C-BC37-1242B5B57026}" destId="{C65BFA7D-8D0C-4413-B67B-B11C9D6F63D7}" srcOrd="0" destOrd="0" presId="urn:microsoft.com/office/officeart/2008/layout/HorizontalMultiLevelHierarchy"/>
    <dgm:cxn modelId="{8A6869A5-2C77-4164-9D28-0A761A85887A}" srcId="{E2A035CA-9A22-45AD-BBA9-0A8E499469F1}" destId="{C1EBCA60-22D6-490B-8773-71C403881C4D}" srcOrd="2" destOrd="0" parTransId="{3D79F3A6-9DEF-4C9C-BC37-1242B5B57026}" sibTransId="{1A952474-5915-4120-B4AC-597923CC9714}"/>
    <dgm:cxn modelId="{63D27BAA-B459-4FDA-AE9A-5D7C2186BE24}" type="presOf" srcId="{5C31C6EB-42D9-4CA7-8B49-CC4247B36757}" destId="{E9D5F424-E69A-4438-9AE1-9F4405656F64}" srcOrd="0" destOrd="0" presId="urn:microsoft.com/office/officeart/2008/layout/HorizontalMultiLevelHierarchy"/>
    <dgm:cxn modelId="{ECCF28B2-6231-44D0-8EAB-AF4B6AE1CBF4}" type="presOf" srcId="{B0EB4E23-5602-4C9E-8E87-42C9143CA492}" destId="{C1BCE08C-6DBC-4B1A-AFE0-BE881B71A443}" srcOrd="0" destOrd="0" presId="urn:microsoft.com/office/officeart/2008/layout/HorizontalMultiLevelHierarchy"/>
    <dgm:cxn modelId="{0459FEBC-2316-4C9C-872D-9E5DA1A129BA}" type="presOf" srcId="{018BA342-DFCE-4B7B-98C5-ED06E1F6B6DC}" destId="{05C578BF-AEB1-469A-BD36-D784760569B2}" srcOrd="0" destOrd="0" presId="urn:microsoft.com/office/officeart/2008/layout/HorizontalMultiLevelHierarchy"/>
    <dgm:cxn modelId="{FDF35BF2-F888-4130-8B0E-C4454DBA001F}" type="presOf" srcId="{9337A31D-1B98-4B58-8634-A1E2FF4C6EE9}" destId="{CBFE5882-BF04-4B75-B827-9BC78F12FBAB}" srcOrd="0" destOrd="0" presId="urn:microsoft.com/office/officeart/2008/layout/HorizontalMultiLevelHierarchy"/>
    <dgm:cxn modelId="{9CEF6BF9-E592-464C-A632-6134F2CA1B3C}" type="presOf" srcId="{5C31C6EB-42D9-4CA7-8B49-CC4247B36757}" destId="{BBD6E9CE-12AD-4BA8-931B-FB49358819B6}" srcOrd="1" destOrd="0" presId="urn:microsoft.com/office/officeart/2008/layout/HorizontalMultiLevelHierarchy"/>
    <dgm:cxn modelId="{41F81F18-F7B0-42D1-9B6E-A6990F201282}" type="presParOf" srcId="{C1BCE08C-6DBC-4B1A-AFE0-BE881B71A443}" destId="{3290578B-4F2D-4E9A-BD42-C8BB28C9A5DB}" srcOrd="0" destOrd="0" presId="urn:microsoft.com/office/officeart/2008/layout/HorizontalMultiLevelHierarchy"/>
    <dgm:cxn modelId="{F938CB6D-283F-414B-B2F2-F072BA2AB573}" type="presParOf" srcId="{3290578B-4F2D-4E9A-BD42-C8BB28C9A5DB}" destId="{09F8FE25-BD9C-48A9-B551-9B8DBEF1EEDB}" srcOrd="0" destOrd="0" presId="urn:microsoft.com/office/officeart/2008/layout/HorizontalMultiLevelHierarchy"/>
    <dgm:cxn modelId="{2ADE83BF-3FC7-4070-A735-9F22759904FF}" type="presParOf" srcId="{3290578B-4F2D-4E9A-BD42-C8BB28C9A5DB}" destId="{EA24583F-175F-46A5-B82B-4C3C04FBBFFA}" srcOrd="1" destOrd="0" presId="urn:microsoft.com/office/officeart/2008/layout/HorizontalMultiLevelHierarchy"/>
    <dgm:cxn modelId="{3AE194F9-8A7B-44DF-9000-860838658828}" type="presParOf" srcId="{EA24583F-175F-46A5-B82B-4C3C04FBBFFA}" destId="{E9D5F424-E69A-4438-9AE1-9F4405656F64}" srcOrd="0" destOrd="0" presId="urn:microsoft.com/office/officeart/2008/layout/HorizontalMultiLevelHierarchy"/>
    <dgm:cxn modelId="{C1A762E0-0997-44A2-AE07-9B4BDCF47890}" type="presParOf" srcId="{E9D5F424-E69A-4438-9AE1-9F4405656F64}" destId="{BBD6E9CE-12AD-4BA8-931B-FB49358819B6}" srcOrd="0" destOrd="0" presId="urn:microsoft.com/office/officeart/2008/layout/HorizontalMultiLevelHierarchy"/>
    <dgm:cxn modelId="{AD7525DE-87C0-4EE9-B55C-43087AD9CEAB}" type="presParOf" srcId="{EA24583F-175F-46A5-B82B-4C3C04FBBFFA}" destId="{CB6EFB31-BA89-4185-B115-E957655C0B31}" srcOrd="1" destOrd="0" presId="urn:microsoft.com/office/officeart/2008/layout/HorizontalMultiLevelHierarchy"/>
    <dgm:cxn modelId="{281E7CE0-0168-4CCD-8EE3-48F9FE6EC575}" type="presParOf" srcId="{CB6EFB31-BA89-4185-B115-E957655C0B31}" destId="{05C578BF-AEB1-469A-BD36-D784760569B2}" srcOrd="0" destOrd="0" presId="urn:microsoft.com/office/officeart/2008/layout/HorizontalMultiLevelHierarchy"/>
    <dgm:cxn modelId="{5689974D-51AD-464E-B9AB-97B989BF6DF0}" type="presParOf" srcId="{CB6EFB31-BA89-4185-B115-E957655C0B31}" destId="{6718B0F3-72B1-4C0F-A22E-D68B13C74EE9}" srcOrd="1" destOrd="0" presId="urn:microsoft.com/office/officeart/2008/layout/HorizontalMultiLevelHierarchy"/>
    <dgm:cxn modelId="{4F222F13-0FA6-4667-80CE-E4C151195D2B}" type="presParOf" srcId="{EA24583F-175F-46A5-B82B-4C3C04FBBFFA}" destId="{69CB8933-4FB0-4190-BF55-F7AE0EAA9E25}" srcOrd="2" destOrd="0" presId="urn:microsoft.com/office/officeart/2008/layout/HorizontalMultiLevelHierarchy"/>
    <dgm:cxn modelId="{613906EB-941F-4765-984E-E837355B7542}" type="presParOf" srcId="{69CB8933-4FB0-4190-BF55-F7AE0EAA9E25}" destId="{FAF817CC-E52F-4195-9598-A53A33547B23}" srcOrd="0" destOrd="0" presId="urn:microsoft.com/office/officeart/2008/layout/HorizontalMultiLevelHierarchy"/>
    <dgm:cxn modelId="{88154D76-B38C-40B7-BEDA-0D24675873B4}" type="presParOf" srcId="{EA24583F-175F-46A5-B82B-4C3C04FBBFFA}" destId="{AC612B31-EA09-4079-8232-27ECFBAA9C53}" srcOrd="3" destOrd="0" presId="urn:microsoft.com/office/officeart/2008/layout/HorizontalMultiLevelHierarchy"/>
    <dgm:cxn modelId="{47B0551F-ED1B-4707-A505-DC5955328C8E}" type="presParOf" srcId="{AC612B31-EA09-4079-8232-27ECFBAA9C53}" destId="{CBFE5882-BF04-4B75-B827-9BC78F12FBAB}" srcOrd="0" destOrd="0" presId="urn:microsoft.com/office/officeart/2008/layout/HorizontalMultiLevelHierarchy"/>
    <dgm:cxn modelId="{9CD5F324-983D-4231-8E2D-67095545A1F6}" type="presParOf" srcId="{AC612B31-EA09-4079-8232-27ECFBAA9C53}" destId="{EEC8A7F4-7DD8-4EDE-A849-0277FE2649D5}" srcOrd="1" destOrd="0" presId="urn:microsoft.com/office/officeart/2008/layout/HorizontalMultiLevelHierarchy"/>
    <dgm:cxn modelId="{21A60BA4-7CBB-440C-9065-1598E1ACC82A}" type="presParOf" srcId="{EA24583F-175F-46A5-B82B-4C3C04FBBFFA}" destId="{C65BFA7D-8D0C-4413-B67B-B11C9D6F63D7}" srcOrd="4" destOrd="0" presId="urn:microsoft.com/office/officeart/2008/layout/HorizontalMultiLevelHierarchy"/>
    <dgm:cxn modelId="{80C30D00-8256-4CF2-97AF-F5F860E19FA3}" type="presParOf" srcId="{C65BFA7D-8D0C-4413-B67B-B11C9D6F63D7}" destId="{1A24FE46-45C5-4EB9-8483-5ADD507EB973}" srcOrd="0" destOrd="0" presId="urn:microsoft.com/office/officeart/2008/layout/HorizontalMultiLevelHierarchy"/>
    <dgm:cxn modelId="{208A7CED-4AD1-4A63-9147-7228B0C9324D}" type="presParOf" srcId="{EA24583F-175F-46A5-B82B-4C3C04FBBFFA}" destId="{CDF67E33-F8CB-4B00-B2FB-2A79E45B8F84}" srcOrd="5" destOrd="0" presId="urn:microsoft.com/office/officeart/2008/layout/HorizontalMultiLevelHierarchy"/>
    <dgm:cxn modelId="{05367EF9-8814-4FB3-8E43-66CE7FB403A7}" type="presParOf" srcId="{CDF67E33-F8CB-4B00-B2FB-2A79E45B8F84}" destId="{38B00B4D-0EFA-483F-A2EE-2C90D32076F5}" srcOrd="0" destOrd="0" presId="urn:microsoft.com/office/officeart/2008/layout/HorizontalMultiLevelHierarchy"/>
    <dgm:cxn modelId="{E02461EF-A633-4162-9D03-22369D0C7D07}" type="presParOf" srcId="{CDF67E33-F8CB-4B00-B2FB-2A79E45B8F84}" destId="{3521F01D-453D-4765-A647-EA6E3596601F}"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B0EB4E23-5602-4C9E-8E87-42C9143CA492}"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GB"/>
        </a:p>
      </dgm:t>
    </dgm:pt>
    <dgm:pt modelId="{E2A035CA-9A22-45AD-BBA9-0A8E499469F1}">
      <dgm:prSet phldrT="[Text]"/>
      <dgm:spPr>
        <a:solidFill>
          <a:srgbClr val="7030A0"/>
        </a:solidFill>
      </dgm:spPr>
      <dgm:t>
        <a:bodyPr/>
        <a:lstStyle/>
        <a:p>
          <a:r>
            <a:rPr lang="en-GB" dirty="0"/>
            <a:t>Year 5</a:t>
          </a:r>
        </a:p>
      </dgm:t>
    </dgm:pt>
    <dgm:pt modelId="{36DD29C7-E4D4-49B3-96D2-1187F5F4B5E9}" type="parTrans" cxnId="{A5B8471D-55C1-460D-9C40-B160B45C733C}">
      <dgm:prSet/>
      <dgm:spPr/>
      <dgm:t>
        <a:bodyPr/>
        <a:lstStyle/>
        <a:p>
          <a:endParaRPr lang="en-GB"/>
        </a:p>
      </dgm:t>
    </dgm:pt>
    <dgm:pt modelId="{618B3553-DF48-4FB7-8F69-919D1D400DE0}" type="sibTrans" cxnId="{A5B8471D-55C1-460D-9C40-B160B45C733C}">
      <dgm:prSet/>
      <dgm:spPr/>
      <dgm:t>
        <a:bodyPr/>
        <a:lstStyle/>
        <a:p>
          <a:endParaRPr lang="en-GB"/>
        </a:p>
      </dgm:t>
    </dgm:pt>
    <mc:AlternateContent xmlns:mc="http://schemas.openxmlformats.org/markup-compatibility/2006" xmlns:a14="http://schemas.microsoft.com/office/drawing/2010/main">
      <mc:Choice Requires="a14">
        <dgm:pt modelId="{018BA342-DFCE-4B7B-98C5-ED06E1F6B6DC}">
          <dgm:prSet phldrT="[Text]" custT="1"/>
          <dgm:spPr>
            <a:solidFill>
              <a:schemeClr val="accent6"/>
            </a:solidFill>
          </dgm:spPr>
          <dgm:t>
            <a:bodyPr/>
            <a:lstStyle/>
            <a:p>
              <a:pPr marL="0" lvl="0" indent="0" algn="ctr" defTabSz="711200">
                <a:lnSpc>
                  <a:spcPct val="90000"/>
                </a:lnSpc>
                <a:spcBef>
                  <a:spcPct val="0"/>
                </a:spcBef>
                <a:spcAft>
                  <a:spcPct val="35000"/>
                </a:spcAft>
                <a:buNone/>
              </a:pPr>
              <a:endParaRPr lang="en-GB" sz="1600" b="1" kern="1200" dirty="0">
                <a:solidFill>
                  <a:prstClr val="black"/>
                </a:solidFill>
                <a:latin typeface="Arial" panose="020B0604020202020204" pitchFamily="34" charset="0"/>
                <a:ea typeface="+mn-ea"/>
                <a:cs typeface="Arial" panose="020B0604020202020204" pitchFamily="34" charset="0"/>
              </a:endParaRPr>
            </a:p>
            <a:p>
              <a:pPr marL="0" lvl="0" indent="0" algn="ctr" defTabSz="711200">
                <a:lnSpc>
                  <a:spcPct val="90000"/>
                </a:lnSpc>
                <a:spcBef>
                  <a:spcPct val="0"/>
                </a:spcBef>
                <a:spcAft>
                  <a:spcPct val="35000"/>
                </a:spcAft>
                <a:buNone/>
              </a:pPr>
              <a:endParaRPr lang="en-GB" sz="1600" b="1" kern="1200" dirty="0">
                <a:solidFill>
                  <a:prstClr val="black"/>
                </a:solidFill>
                <a:latin typeface="Arial" panose="020B0604020202020204" pitchFamily="34" charset="0"/>
                <a:ea typeface="+mn-ea"/>
                <a:cs typeface="Arial" panose="020B0604020202020204" pitchFamily="34" charset="0"/>
              </a:endParaRPr>
            </a:p>
            <a:p>
              <a:pPr marL="0" lvl="0" indent="0" algn="ctr" defTabSz="711200">
                <a:lnSpc>
                  <a:spcPct val="90000"/>
                </a:lnSpc>
                <a:spcBef>
                  <a:spcPct val="0"/>
                </a:spcBef>
                <a:spcAft>
                  <a:spcPct val="35000"/>
                </a:spcAft>
                <a:buNone/>
              </a:pPr>
              <a:endParaRPr lang="en-GB" sz="1600" b="1" kern="1200" dirty="0">
                <a:solidFill>
                  <a:prstClr val="black"/>
                </a:solidFill>
                <a:latin typeface="Arial" panose="020B0604020202020204" pitchFamily="34" charset="0"/>
                <a:ea typeface="+mn-ea"/>
                <a:cs typeface="Arial" panose="020B0604020202020204" pitchFamily="34" charset="0"/>
              </a:endParaRPr>
            </a:p>
            <a:p>
              <a:pPr marL="0" lvl="0" indent="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Autumn Term </a:t>
              </a: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Ensure familiarity with the CMF table saying the smaller factor first; know products that are square numbers, facts where 1 is a factor and where 10 is a factor.</a:t>
              </a: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Recap how unitised counters and equations can represent repeated units; recap contexts where 2 is a factor. </a:t>
              </a: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Make links between multiplication and division equations and know how the numbers are connected.</a:t>
              </a: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Use a ratio table to explore a scalar relationship when multiplying by 10 and by </a:t>
              </a:r>
              <a14:m>
                <m:oMath xmlns:m="http://schemas.openxmlformats.org/officeDocument/2006/math">
                  <m:f>
                    <m:fPr>
                      <m:ctrlPr>
                        <a:rPr lang="en-GB" sz="1200" b="0" i="1" kern="1200" smtClean="0">
                          <a:solidFill>
                            <a:prstClr val="black"/>
                          </a:solidFill>
                          <a:latin typeface="Cambria Math" panose="02040503050406030204" pitchFamily="18" charset="0"/>
                          <a:ea typeface="+mn-ea"/>
                          <a:cs typeface="Arial" panose="020B0604020202020204" pitchFamily="34" charset="0"/>
                        </a:rPr>
                      </m:ctrlPr>
                    </m:fPr>
                    <m:num>
                      <m:r>
                        <a:rPr lang="en-GB" sz="1200" b="0" i="1" kern="1200" smtClean="0">
                          <a:solidFill>
                            <a:prstClr val="black"/>
                          </a:solidFill>
                          <a:latin typeface="Cambria Math" panose="02040503050406030204" pitchFamily="18" charset="0"/>
                          <a:ea typeface="+mn-ea"/>
                          <a:cs typeface="Arial" panose="020B0604020202020204" pitchFamily="34" charset="0"/>
                        </a:rPr>
                        <m:t>1</m:t>
                      </m:r>
                    </m:num>
                    <m:den>
                      <m:r>
                        <a:rPr lang="en-GB" sz="1200" b="0" i="1" kern="1200" smtClean="0">
                          <a:solidFill>
                            <a:prstClr val="black"/>
                          </a:solidFill>
                          <a:latin typeface="Cambria Math" panose="02040503050406030204" pitchFamily="18" charset="0"/>
                          <a:ea typeface="+mn-ea"/>
                          <a:cs typeface="Arial" panose="020B0604020202020204" pitchFamily="34" charset="0"/>
                        </a:rPr>
                        <m:t>10</m:t>
                      </m:r>
                    </m:den>
                  </m:f>
                </m:oMath>
              </a14:m>
              <a:r>
                <a:rPr lang="en-GB" sz="1200" b="0" kern="1200" dirty="0">
                  <a:solidFill>
                    <a:prstClr val="black"/>
                  </a:solidFill>
                  <a:latin typeface="Arial" panose="020B0604020202020204" pitchFamily="34" charset="0"/>
                  <a:ea typeface="+mn-ea"/>
                  <a:cs typeface="Arial" panose="020B0604020202020204" pitchFamily="34" charset="0"/>
                </a:rPr>
                <a:t>; 100 and </a:t>
              </a:r>
              <a14:m>
                <m:oMath xmlns:m="http://schemas.openxmlformats.org/officeDocument/2006/math">
                  <m:f>
                    <m:fPr>
                      <m:ctrlPr>
                        <a:rPr lang="en-GB" sz="1200" b="0" i="1" kern="1200" smtClean="0">
                          <a:solidFill>
                            <a:prstClr val="black"/>
                          </a:solidFill>
                          <a:latin typeface="Cambria Math" panose="02040503050406030204" pitchFamily="18" charset="0"/>
                          <a:ea typeface="+mn-ea"/>
                          <a:cs typeface="Arial" panose="020B0604020202020204" pitchFamily="34" charset="0"/>
                        </a:rPr>
                      </m:ctrlPr>
                    </m:fPr>
                    <m:num>
                      <m:r>
                        <a:rPr lang="en-GB" sz="1200" b="0" i="1" kern="1200" smtClean="0">
                          <a:solidFill>
                            <a:prstClr val="black"/>
                          </a:solidFill>
                          <a:latin typeface="Cambria Math" panose="02040503050406030204" pitchFamily="18" charset="0"/>
                          <a:ea typeface="+mn-ea"/>
                          <a:cs typeface="Arial" panose="020B0604020202020204" pitchFamily="34" charset="0"/>
                        </a:rPr>
                        <m:t>1</m:t>
                      </m:r>
                    </m:num>
                    <m:den>
                      <m:r>
                        <a:rPr lang="en-GB" sz="1200" b="0" i="1" kern="1200" smtClean="0">
                          <a:solidFill>
                            <a:prstClr val="black"/>
                          </a:solidFill>
                          <a:latin typeface="Cambria Math" panose="02040503050406030204" pitchFamily="18" charset="0"/>
                          <a:ea typeface="+mn-ea"/>
                          <a:cs typeface="Arial" panose="020B0604020202020204" pitchFamily="34" charset="0"/>
                        </a:rPr>
                        <m:t>100</m:t>
                      </m:r>
                    </m:den>
                  </m:f>
                </m:oMath>
              </a14:m>
              <a:endParaRPr lang="en-GB" sz="1200" b="0" kern="1200" dirty="0">
                <a:solidFill>
                  <a:prstClr val="black"/>
                </a:solidFill>
                <a:latin typeface="Arial" panose="020B0604020202020204" pitchFamily="34" charset="0"/>
                <a:ea typeface="+mn-ea"/>
                <a:cs typeface="Arial" panose="020B0604020202020204" pitchFamily="34" charset="0"/>
              </a:endParaRP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Multiply by a unit fraction connecting this to partitive and quotitive division.</a:t>
              </a: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Use a ratio table to explore a constant (functional) relationship. </a:t>
              </a:r>
            </a:p>
            <a:p>
              <a:pPr marL="0" lvl="0" algn="ctr" defTabSz="711200">
                <a:lnSpc>
                  <a:spcPct val="90000"/>
                </a:lnSpc>
                <a:spcBef>
                  <a:spcPct val="0"/>
                </a:spcBef>
                <a:spcAft>
                  <a:spcPct val="35000"/>
                </a:spcAft>
                <a:buNone/>
              </a:pPr>
              <a:endParaRPr lang="en-GB" sz="1200" b="0" kern="1200" dirty="0">
                <a:solidFill>
                  <a:prstClr val="black"/>
                </a:solidFill>
                <a:latin typeface="Arial" panose="020B0604020202020204" pitchFamily="34" charset="0"/>
                <a:ea typeface="+mn-ea"/>
                <a:cs typeface="Arial" panose="020B0604020202020204" pitchFamily="34" charset="0"/>
              </a:endParaRPr>
            </a:p>
            <a:p>
              <a:pPr marL="0" lvl="0" algn="ctr" defTabSz="711200">
                <a:lnSpc>
                  <a:spcPct val="90000"/>
                </a:lnSpc>
                <a:spcBef>
                  <a:spcPct val="0"/>
                </a:spcBef>
                <a:spcAft>
                  <a:spcPct val="35000"/>
                </a:spcAft>
                <a:buNone/>
              </a:pPr>
              <a:endParaRPr lang="en-GB" sz="1200" b="0" kern="1200" dirty="0">
                <a:solidFill>
                  <a:prstClr val="black"/>
                </a:solidFill>
                <a:latin typeface="Arial" panose="020B0604020202020204" pitchFamily="34" charset="0"/>
                <a:ea typeface="+mn-ea"/>
                <a:cs typeface="Arial" panose="020B0604020202020204" pitchFamily="34" charset="0"/>
              </a:endParaRP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 </a:t>
              </a:r>
            </a:p>
            <a:p>
              <a:pPr marL="0" lvl="0" algn="ctr" defTabSz="711200">
                <a:lnSpc>
                  <a:spcPct val="90000"/>
                </a:lnSpc>
                <a:spcBef>
                  <a:spcPct val="0"/>
                </a:spcBef>
                <a:spcAft>
                  <a:spcPct val="35000"/>
                </a:spcAft>
                <a:buNone/>
              </a:pPr>
              <a:endParaRPr lang="en-GB" sz="1200" b="0" kern="1200" dirty="0">
                <a:solidFill>
                  <a:prstClr val="black"/>
                </a:solidFill>
                <a:latin typeface="Arial" panose="020B0604020202020204" pitchFamily="34" charset="0"/>
                <a:ea typeface="+mn-ea"/>
                <a:cs typeface="Arial" panose="020B0604020202020204" pitchFamily="34" charset="0"/>
              </a:endParaRPr>
            </a:p>
          </dgm:t>
        </dgm:pt>
      </mc:Choice>
      <mc:Fallback xmlns="">
        <dgm:pt modelId="{018BA342-DFCE-4B7B-98C5-ED06E1F6B6DC}">
          <dgm:prSet phldrT="[Text]" custT="1"/>
          <dgm:spPr>
            <a:solidFill>
              <a:schemeClr val="accent6"/>
            </a:solidFill>
          </dgm:spPr>
          <dgm:t>
            <a:bodyPr/>
            <a:lstStyle/>
            <a:p>
              <a:pPr marL="0" lvl="0" indent="0" algn="ctr" defTabSz="711200">
                <a:lnSpc>
                  <a:spcPct val="90000"/>
                </a:lnSpc>
                <a:spcBef>
                  <a:spcPct val="0"/>
                </a:spcBef>
                <a:spcAft>
                  <a:spcPct val="35000"/>
                </a:spcAft>
                <a:buNone/>
              </a:pPr>
              <a:endParaRPr lang="en-GB" sz="1600" b="1" kern="1200" dirty="0">
                <a:solidFill>
                  <a:prstClr val="black"/>
                </a:solidFill>
                <a:latin typeface="Arial" panose="020B0604020202020204" pitchFamily="34" charset="0"/>
                <a:ea typeface="+mn-ea"/>
                <a:cs typeface="Arial" panose="020B0604020202020204" pitchFamily="34" charset="0"/>
              </a:endParaRPr>
            </a:p>
            <a:p>
              <a:pPr marL="0" lvl="0" indent="0" algn="ctr" defTabSz="711200">
                <a:lnSpc>
                  <a:spcPct val="90000"/>
                </a:lnSpc>
                <a:spcBef>
                  <a:spcPct val="0"/>
                </a:spcBef>
                <a:spcAft>
                  <a:spcPct val="35000"/>
                </a:spcAft>
                <a:buNone/>
              </a:pPr>
              <a:endParaRPr lang="en-GB" sz="1600" b="1" kern="1200" dirty="0">
                <a:solidFill>
                  <a:prstClr val="black"/>
                </a:solidFill>
                <a:latin typeface="Arial" panose="020B0604020202020204" pitchFamily="34" charset="0"/>
                <a:ea typeface="+mn-ea"/>
                <a:cs typeface="Arial" panose="020B0604020202020204" pitchFamily="34" charset="0"/>
              </a:endParaRPr>
            </a:p>
            <a:p>
              <a:pPr marL="0" lvl="0" indent="0" algn="ctr" defTabSz="711200">
                <a:lnSpc>
                  <a:spcPct val="90000"/>
                </a:lnSpc>
                <a:spcBef>
                  <a:spcPct val="0"/>
                </a:spcBef>
                <a:spcAft>
                  <a:spcPct val="35000"/>
                </a:spcAft>
                <a:buNone/>
              </a:pPr>
              <a:endParaRPr lang="en-GB" sz="1600" b="1" kern="1200" dirty="0">
                <a:solidFill>
                  <a:prstClr val="black"/>
                </a:solidFill>
                <a:latin typeface="Arial" panose="020B0604020202020204" pitchFamily="34" charset="0"/>
                <a:ea typeface="+mn-ea"/>
                <a:cs typeface="Arial" panose="020B0604020202020204" pitchFamily="34" charset="0"/>
              </a:endParaRPr>
            </a:p>
            <a:p>
              <a:pPr marL="0" lvl="0" indent="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Autumn Term </a:t>
              </a: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Ensure familiarity with the CMF table saying the smaller factor first; know products that are square numbers, facts where 1 is a factor and where 10 is a factor.</a:t>
              </a: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Recap how unitised counters and equations can represent repeated units; recap contexts where 2 is a factor. </a:t>
              </a: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Make links between multiplication and division equations and know how the numbers are connected.</a:t>
              </a: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Use a ratio table to explore a scalar relationship when multiplying by 10 and by </a:t>
              </a:r>
              <a:r>
                <a:rPr lang="en-GB" sz="1200" b="0" i="0" kern="1200">
                  <a:solidFill>
                    <a:prstClr val="black"/>
                  </a:solidFill>
                  <a:latin typeface="Cambria Math" panose="02040503050406030204" pitchFamily="18" charset="0"/>
                  <a:ea typeface="+mn-ea"/>
                  <a:cs typeface="Arial" panose="020B0604020202020204" pitchFamily="34" charset="0"/>
                </a:rPr>
                <a:t>1/10</a:t>
              </a:r>
              <a:r>
                <a:rPr lang="en-GB" sz="1200" b="0" kern="1200" dirty="0">
                  <a:solidFill>
                    <a:prstClr val="black"/>
                  </a:solidFill>
                  <a:latin typeface="Arial" panose="020B0604020202020204" pitchFamily="34" charset="0"/>
                  <a:ea typeface="+mn-ea"/>
                  <a:cs typeface="Arial" panose="020B0604020202020204" pitchFamily="34" charset="0"/>
                </a:rPr>
                <a:t>; 100 and </a:t>
              </a:r>
              <a:r>
                <a:rPr lang="en-GB" sz="1200" b="0" i="0" kern="1200">
                  <a:solidFill>
                    <a:prstClr val="black"/>
                  </a:solidFill>
                  <a:latin typeface="Cambria Math" panose="02040503050406030204" pitchFamily="18" charset="0"/>
                  <a:ea typeface="+mn-ea"/>
                  <a:cs typeface="Arial" panose="020B0604020202020204" pitchFamily="34" charset="0"/>
                </a:rPr>
                <a:t>1/100</a:t>
              </a:r>
              <a:endParaRPr lang="en-GB" sz="1200" b="0" kern="1200" dirty="0">
                <a:solidFill>
                  <a:prstClr val="black"/>
                </a:solidFill>
                <a:latin typeface="Arial" panose="020B0604020202020204" pitchFamily="34" charset="0"/>
                <a:ea typeface="+mn-ea"/>
                <a:cs typeface="Arial" panose="020B0604020202020204" pitchFamily="34" charset="0"/>
              </a:endParaRP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Multiply by a unit fraction connecting this to partitive and quotitive division.</a:t>
              </a: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Use a ratio table to explore a constant (functional) relationship. </a:t>
              </a:r>
            </a:p>
            <a:p>
              <a:pPr marL="0" lvl="0" algn="ctr" defTabSz="711200">
                <a:lnSpc>
                  <a:spcPct val="90000"/>
                </a:lnSpc>
                <a:spcBef>
                  <a:spcPct val="0"/>
                </a:spcBef>
                <a:spcAft>
                  <a:spcPct val="35000"/>
                </a:spcAft>
                <a:buNone/>
              </a:pPr>
              <a:endParaRPr lang="en-GB" sz="1200" b="0" kern="1200" dirty="0">
                <a:solidFill>
                  <a:prstClr val="black"/>
                </a:solidFill>
                <a:latin typeface="Arial" panose="020B0604020202020204" pitchFamily="34" charset="0"/>
                <a:ea typeface="+mn-ea"/>
                <a:cs typeface="Arial" panose="020B0604020202020204" pitchFamily="34" charset="0"/>
              </a:endParaRPr>
            </a:p>
            <a:p>
              <a:pPr marL="0" lvl="0" algn="ctr" defTabSz="711200">
                <a:lnSpc>
                  <a:spcPct val="90000"/>
                </a:lnSpc>
                <a:spcBef>
                  <a:spcPct val="0"/>
                </a:spcBef>
                <a:spcAft>
                  <a:spcPct val="35000"/>
                </a:spcAft>
                <a:buNone/>
              </a:pPr>
              <a:endParaRPr lang="en-GB" sz="1200" b="0" kern="1200" dirty="0">
                <a:solidFill>
                  <a:prstClr val="black"/>
                </a:solidFill>
                <a:latin typeface="Arial" panose="020B0604020202020204" pitchFamily="34" charset="0"/>
                <a:ea typeface="+mn-ea"/>
                <a:cs typeface="Arial" panose="020B0604020202020204" pitchFamily="34" charset="0"/>
              </a:endParaRP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 </a:t>
              </a:r>
            </a:p>
            <a:p>
              <a:pPr marL="0" lvl="0" algn="ctr" defTabSz="711200">
                <a:lnSpc>
                  <a:spcPct val="90000"/>
                </a:lnSpc>
                <a:spcBef>
                  <a:spcPct val="0"/>
                </a:spcBef>
                <a:spcAft>
                  <a:spcPct val="35000"/>
                </a:spcAft>
                <a:buNone/>
              </a:pPr>
              <a:endParaRPr lang="en-GB" sz="1200" b="0" kern="1200" dirty="0">
                <a:solidFill>
                  <a:prstClr val="black"/>
                </a:solidFill>
                <a:latin typeface="Arial" panose="020B0604020202020204" pitchFamily="34" charset="0"/>
                <a:ea typeface="+mn-ea"/>
                <a:cs typeface="Arial" panose="020B0604020202020204" pitchFamily="34" charset="0"/>
              </a:endParaRPr>
            </a:p>
          </dgm:t>
        </dgm:pt>
      </mc:Fallback>
    </mc:AlternateContent>
    <dgm:pt modelId="{5C31C6EB-42D9-4CA7-8B49-CC4247B36757}" type="parTrans" cxnId="{48064C7A-EEE1-40EA-A306-EB317CD2C31D}">
      <dgm:prSet/>
      <dgm:spPr/>
      <dgm:t>
        <a:bodyPr/>
        <a:lstStyle/>
        <a:p>
          <a:endParaRPr lang="en-GB"/>
        </a:p>
      </dgm:t>
    </dgm:pt>
    <dgm:pt modelId="{DE45E602-48D6-470B-B16A-58EE62FB09B9}" type="sibTrans" cxnId="{48064C7A-EEE1-40EA-A306-EB317CD2C31D}">
      <dgm:prSet/>
      <dgm:spPr/>
      <dgm:t>
        <a:bodyPr/>
        <a:lstStyle/>
        <a:p>
          <a:endParaRPr lang="en-GB"/>
        </a:p>
      </dgm:t>
    </dgm:pt>
    <mc:AlternateContent xmlns:mc="http://schemas.openxmlformats.org/markup-compatibility/2006" xmlns:a14="http://schemas.microsoft.com/office/drawing/2010/main">
      <mc:Choice Requires="a14">
        <dgm:pt modelId="{9337A31D-1B98-4B58-8634-A1E2FF4C6EE9}">
          <dgm:prSet phldrT="[Text]" custT="1"/>
          <dgm:spPr>
            <a:solidFill>
              <a:schemeClr val="accent2">
                <a:lumMod val="40000"/>
                <a:lumOff val="60000"/>
              </a:schemeClr>
            </a:solidFill>
          </dgm:spPr>
          <dgm:t>
            <a:bodyPr/>
            <a:lstStyle/>
            <a:p>
              <a:pPr marL="0" lvl="0" algn="ctr" defTabSz="577850">
                <a:lnSpc>
                  <a:spcPct val="90000"/>
                </a:lnSpc>
                <a:spcBef>
                  <a:spcPct val="0"/>
                </a:spcBef>
                <a:spcAft>
                  <a:spcPct val="35000"/>
                </a:spcAft>
                <a:buNone/>
              </a:pPr>
              <a:endParaRPr lang="en-GB" sz="1300" kern="1200" dirty="0"/>
            </a:p>
            <a:p>
              <a:pPr marL="0" lvl="0" indent="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 </a:t>
              </a:r>
            </a:p>
            <a:p>
              <a:pPr marL="0" lvl="0" indent="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Spring Term</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Explore contexts where you can use either a multiplication and addition equation or a division equation with a remainder.</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Understand and use divisibility rules for 4, 8, 3, 6 and 9.</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Continue to understand that division equations can also be written as fractions 12 ÷ 3 = </a:t>
              </a:r>
              <a14:m>
                <m:oMath xmlns:m="http://schemas.openxmlformats.org/officeDocument/2006/math">
                  <m:f>
                    <m:fPr>
                      <m:ctrlPr>
                        <a:rPr lang="en-GB" sz="1200" b="0" i="1" kern="1200" smtClean="0">
                          <a:solidFill>
                            <a:prstClr val="black"/>
                          </a:solidFill>
                          <a:latin typeface="Cambria Math" panose="02040503050406030204" pitchFamily="18" charset="0"/>
                          <a:ea typeface="+mn-ea"/>
                          <a:cs typeface="Arial" panose="020B0604020202020204" pitchFamily="34" charset="0"/>
                        </a:rPr>
                      </m:ctrlPr>
                    </m:fPr>
                    <m:num>
                      <m:r>
                        <a:rPr lang="en-GB" sz="1200" b="0" i="1" kern="1200" smtClean="0">
                          <a:solidFill>
                            <a:prstClr val="black"/>
                          </a:solidFill>
                          <a:latin typeface="Cambria Math" panose="02040503050406030204" pitchFamily="18" charset="0"/>
                          <a:ea typeface="+mn-ea"/>
                          <a:cs typeface="Arial" panose="020B0604020202020204" pitchFamily="34" charset="0"/>
                        </a:rPr>
                        <m:t>12</m:t>
                      </m:r>
                    </m:num>
                    <m:den>
                      <m:r>
                        <a:rPr lang="en-GB" sz="1200" b="0" i="1" kern="1200" smtClean="0">
                          <a:solidFill>
                            <a:prstClr val="black"/>
                          </a:solidFill>
                          <a:latin typeface="Cambria Math" panose="02040503050406030204" pitchFamily="18" charset="0"/>
                          <a:ea typeface="+mn-ea"/>
                          <a:cs typeface="Arial" panose="020B0604020202020204" pitchFamily="34" charset="0"/>
                        </a:rPr>
                        <m:t>3</m:t>
                      </m:r>
                    </m:den>
                  </m:f>
                </m:oMath>
              </a14:m>
              <a:r>
                <a:rPr lang="en-GB" sz="1200" b="0" kern="1200" dirty="0">
                  <a:solidFill>
                    <a:prstClr val="black"/>
                  </a:solidFill>
                  <a:latin typeface="Arial" panose="020B0604020202020204" pitchFamily="34" charset="0"/>
                  <a:ea typeface="+mn-ea"/>
                  <a:cs typeface="Arial" panose="020B0604020202020204" pitchFamily="34" charset="0"/>
                </a:rPr>
                <a:t> and notice the relationship between the numerator and the denominator, sorting and classifying improper fractions into those that give a whole number quotient and those that do not. </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Recap facts in the 7 times table.</a:t>
              </a:r>
            </a:p>
            <a:p>
              <a:pPr marL="0" lvl="0" algn="ctr" defTabSz="577850">
                <a:lnSpc>
                  <a:spcPct val="90000"/>
                </a:lnSpc>
                <a:spcBef>
                  <a:spcPct val="0"/>
                </a:spcBef>
                <a:spcAft>
                  <a:spcPct val="35000"/>
                </a:spcAft>
                <a:buNone/>
              </a:pPr>
              <a:endParaRPr lang="en-GB" sz="1200" b="0" kern="1200" dirty="0">
                <a:solidFill>
                  <a:prstClr val="black"/>
                </a:solidFill>
                <a:latin typeface="Arial" panose="020B0604020202020204" pitchFamily="34" charset="0"/>
                <a:ea typeface="+mn-ea"/>
                <a:cs typeface="Arial" panose="020B0604020202020204" pitchFamily="34" charset="0"/>
              </a:endParaRPr>
            </a:p>
            <a:p>
              <a:pPr marL="0" lvl="0" algn="ctr" defTabSz="577850">
                <a:lnSpc>
                  <a:spcPct val="90000"/>
                </a:lnSpc>
                <a:spcBef>
                  <a:spcPct val="0"/>
                </a:spcBef>
                <a:spcAft>
                  <a:spcPct val="35000"/>
                </a:spcAft>
                <a:buNone/>
              </a:pPr>
              <a:endParaRPr lang="en-GB" sz="1200" b="0" kern="1200" dirty="0">
                <a:solidFill>
                  <a:prstClr val="black"/>
                </a:solidFill>
                <a:latin typeface="Arial" panose="020B0604020202020204" pitchFamily="34" charset="0"/>
                <a:ea typeface="+mn-ea"/>
                <a:cs typeface="Arial" panose="020B0604020202020204" pitchFamily="34" charset="0"/>
              </a:endParaRPr>
            </a:p>
            <a:p>
              <a:pPr marL="0" lvl="0" algn="ctr" defTabSz="577850">
                <a:lnSpc>
                  <a:spcPct val="90000"/>
                </a:lnSpc>
                <a:spcBef>
                  <a:spcPct val="0"/>
                </a:spcBef>
                <a:spcAft>
                  <a:spcPct val="35000"/>
                </a:spcAft>
                <a:buNone/>
              </a:pPr>
              <a:endParaRPr lang="en-GB" sz="1200" b="0" kern="1200" dirty="0">
                <a:solidFill>
                  <a:prstClr val="black"/>
                </a:solidFill>
                <a:latin typeface="Calibri" panose="020F0502020204030204"/>
                <a:ea typeface="+mn-ea"/>
                <a:cs typeface="+mn-cs"/>
              </a:endParaRPr>
            </a:p>
          </dgm:t>
        </dgm:pt>
      </mc:Choice>
      <mc:Fallback xmlns="">
        <dgm:pt modelId="{9337A31D-1B98-4B58-8634-A1E2FF4C6EE9}">
          <dgm:prSet phldrT="[Text]" custT="1"/>
          <dgm:spPr>
            <a:solidFill>
              <a:schemeClr val="accent2">
                <a:lumMod val="40000"/>
                <a:lumOff val="60000"/>
              </a:schemeClr>
            </a:solidFill>
          </dgm:spPr>
          <dgm:t>
            <a:bodyPr/>
            <a:lstStyle/>
            <a:p>
              <a:pPr marL="0" lvl="0" algn="ctr" defTabSz="577850">
                <a:lnSpc>
                  <a:spcPct val="90000"/>
                </a:lnSpc>
                <a:spcBef>
                  <a:spcPct val="0"/>
                </a:spcBef>
                <a:spcAft>
                  <a:spcPct val="35000"/>
                </a:spcAft>
                <a:buNone/>
              </a:pPr>
              <a:endParaRPr lang="en-GB" sz="1300" kern="1200" dirty="0"/>
            </a:p>
            <a:p>
              <a:pPr marL="0" lvl="0" indent="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 </a:t>
              </a:r>
            </a:p>
            <a:p>
              <a:pPr marL="0" lvl="0" indent="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Spring Term</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Explore contexts where you can use either a multiplication and addition equation or a division equation with a remainder.</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Understand and use divisibility rules for 4, 8, 3, 6 and 9.</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Continue to understand that division equations can also be written as fractions 12 ÷ 3 = </a:t>
              </a:r>
              <a:r>
                <a:rPr lang="en-GB" sz="1200" b="0" i="0" kern="1200">
                  <a:solidFill>
                    <a:prstClr val="black"/>
                  </a:solidFill>
                  <a:latin typeface="Cambria Math" panose="02040503050406030204" pitchFamily="18" charset="0"/>
                  <a:ea typeface="+mn-ea"/>
                  <a:cs typeface="Arial" panose="020B0604020202020204" pitchFamily="34" charset="0"/>
                </a:rPr>
                <a:t>12/3</a:t>
              </a:r>
              <a:r>
                <a:rPr lang="en-GB" sz="1200" b="0" kern="1200" dirty="0">
                  <a:solidFill>
                    <a:prstClr val="black"/>
                  </a:solidFill>
                  <a:latin typeface="Arial" panose="020B0604020202020204" pitchFamily="34" charset="0"/>
                  <a:ea typeface="+mn-ea"/>
                  <a:cs typeface="Arial" panose="020B0604020202020204" pitchFamily="34" charset="0"/>
                </a:rPr>
                <a:t> and notice the relationship between the numerator and the denominator, sorting and classifying improper fractions into those that give a whole number quotient and those that do not. </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Recap facts in the 7 times table.</a:t>
              </a:r>
            </a:p>
            <a:p>
              <a:pPr marL="0" lvl="0" algn="ctr" defTabSz="577850">
                <a:lnSpc>
                  <a:spcPct val="90000"/>
                </a:lnSpc>
                <a:spcBef>
                  <a:spcPct val="0"/>
                </a:spcBef>
                <a:spcAft>
                  <a:spcPct val="35000"/>
                </a:spcAft>
                <a:buNone/>
              </a:pPr>
              <a:endParaRPr lang="en-GB" sz="1200" b="0" kern="1200" dirty="0">
                <a:solidFill>
                  <a:prstClr val="black"/>
                </a:solidFill>
                <a:latin typeface="Arial" panose="020B0604020202020204" pitchFamily="34" charset="0"/>
                <a:ea typeface="+mn-ea"/>
                <a:cs typeface="Arial" panose="020B0604020202020204" pitchFamily="34" charset="0"/>
              </a:endParaRPr>
            </a:p>
            <a:p>
              <a:pPr marL="0" lvl="0" algn="ctr" defTabSz="577850">
                <a:lnSpc>
                  <a:spcPct val="90000"/>
                </a:lnSpc>
                <a:spcBef>
                  <a:spcPct val="0"/>
                </a:spcBef>
                <a:spcAft>
                  <a:spcPct val="35000"/>
                </a:spcAft>
                <a:buNone/>
              </a:pPr>
              <a:endParaRPr lang="en-GB" sz="1200" b="0" kern="1200" dirty="0">
                <a:solidFill>
                  <a:prstClr val="black"/>
                </a:solidFill>
                <a:latin typeface="Arial" panose="020B0604020202020204" pitchFamily="34" charset="0"/>
                <a:ea typeface="+mn-ea"/>
                <a:cs typeface="Arial" panose="020B0604020202020204" pitchFamily="34" charset="0"/>
              </a:endParaRPr>
            </a:p>
            <a:p>
              <a:pPr marL="0" lvl="0" algn="ctr" defTabSz="577850">
                <a:lnSpc>
                  <a:spcPct val="90000"/>
                </a:lnSpc>
                <a:spcBef>
                  <a:spcPct val="0"/>
                </a:spcBef>
                <a:spcAft>
                  <a:spcPct val="35000"/>
                </a:spcAft>
                <a:buNone/>
              </a:pPr>
              <a:endParaRPr lang="en-GB" sz="1200" b="0" kern="1200" dirty="0">
                <a:solidFill>
                  <a:prstClr val="black"/>
                </a:solidFill>
                <a:latin typeface="Calibri" panose="020F0502020204030204"/>
                <a:ea typeface="+mn-ea"/>
                <a:cs typeface="+mn-cs"/>
              </a:endParaRPr>
            </a:p>
          </dgm:t>
        </dgm:pt>
      </mc:Fallback>
    </mc:AlternateContent>
    <dgm:pt modelId="{9733A93C-52BD-4DA9-9CCC-8D1F2B343A88}" type="parTrans" cxnId="{26CB5482-E70C-417A-B308-90AF18D27893}">
      <dgm:prSet/>
      <dgm:spPr/>
      <dgm:t>
        <a:bodyPr/>
        <a:lstStyle/>
        <a:p>
          <a:endParaRPr lang="en-GB"/>
        </a:p>
      </dgm:t>
    </dgm:pt>
    <dgm:pt modelId="{83FD9063-434A-48DE-8774-7DA4F5513705}" type="sibTrans" cxnId="{26CB5482-E70C-417A-B308-90AF18D27893}">
      <dgm:prSet/>
      <dgm:spPr/>
      <dgm:t>
        <a:bodyPr/>
        <a:lstStyle/>
        <a:p>
          <a:endParaRPr lang="en-GB"/>
        </a:p>
      </dgm:t>
    </dgm:pt>
    <mc:AlternateContent xmlns:mc="http://schemas.openxmlformats.org/markup-compatibility/2006" xmlns:a14="http://schemas.microsoft.com/office/drawing/2010/main">
      <mc:Choice Requires="a14">
        <dgm:pt modelId="{C1EBCA60-22D6-490B-8773-71C403881C4D}">
          <dgm:prSet phldrT="[Text]" custT="1"/>
          <dgm:spPr/>
          <dgm:t>
            <a:bodyPr/>
            <a:lstStyle/>
            <a:p>
              <a:pPr marL="0" lvl="0" indent="0" algn="ctr" defTabSz="711200">
                <a:lnSpc>
                  <a:spcPct val="90000"/>
                </a:lnSpc>
                <a:spcBef>
                  <a:spcPct val="0"/>
                </a:spcBef>
                <a:spcAft>
                  <a:spcPct val="35000"/>
                </a:spcAft>
                <a:buNone/>
              </a:pPr>
              <a:r>
                <a:rPr lang="en-GB" sz="1400" b="1" kern="1200" dirty="0">
                  <a:solidFill>
                    <a:schemeClr val="tx1"/>
                  </a:solidFill>
                </a:rPr>
                <a:t> </a:t>
              </a:r>
            </a:p>
            <a:p>
              <a:pPr marL="0" lvl="0" indent="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Summer Term</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Explore multiplicative composition including contexts that give rise to more than 2 factors.</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Explore the associative and commutative property of multiplication to make calculations more accessible.</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Consider what changes when you shift from one expression to another for example 3 × 72 to 3 × 73,  and 3 x 72 to 4 x 72, being able to explain what each number represents. </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Apply scaling by, 10, 100, </a:t>
              </a:r>
              <a14:m>
                <m:oMath xmlns:m="http://schemas.openxmlformats.org/officeDocument/2006/math">
                  <m:f>
                    <m:fPr>
                      <m:ctrlPr>
                        <a:rPr lang="en-GB" sz="1200" b="0" i="1" kern="1200" dirty="0" smtClean="0">
                          <a:solidFill>
                            <a:prstClr val="black"/>
                          </a:solidFill>
                          <a:latin typeface="Cambria Math" panose="02040503050406030204" pitchFamily="18" charset="0"/>
                          <a:ea typeface="+mn-ea"/>
                          <a:cs typeface="Arial" panose="020B0604020202020204" pitchFamily="34" charset="0"/>
                        </a:rPr>
                      </m:ctrlPr>
                    </m:fPr>
                    <m:num>
                      <m:r>
                        <a:rPr lang="en-GB" sz="1200" b="0" i="1" kern="1200" dirty="0" smtClean="0">
                          <a:solidFill>
                            <a:prstClr val="black"/>
                          </a:solidFill>
                          <a:latin typeface="Cambria Math" panose="02040503050406030204" pitchFamily="18" charset="0"/>
                          <a:ea typeface="+mn-ea"/>
                          <a:cs typeface="Arial" panose="020B0604020202020204" pitchFamily="34" charset="0"/>
                        </a:rPr>
                        <m:t>1</m:t>
                      </m:r>
                    </m:num>
                    <m:den>
                      <m:r>
                        <a:rPr lang="en-GB" sz="1200" b="0" i="1" kern="1200" dirty="0" smtClean="0">
                          <a:solidFill>
                            <a:prstClr val="black"/>
                          </a:solidFill>
                          <a:latin typeface="Cambria Math" panose="02040503050406030204" pitchFamily="18" charset="0"/>
                          <a:ea typeface="+mn-ea"/>
                          <a:cs typeface="Arial" panose="020B0604020202020204" pitchFamily="34" charset="0"/>
                        </a:rPr>
                        <m:t>10</m:t>
                      </m:r>
                    </m:den>
                  </m:f>
                </m:oMath>
              </a14:m>
              <a:r>
                <a:rPr lang="en-GB" sz="1200" b="0" kern="1200" dirty="0">
                  <a:solidFill>
                    <a:prstClr val="black"/>
                  </a:solidFill>
                  <a:latin typeface="Arial" panose="020B0604020202020204" pitchFamily="34" charset="0"/>
                  <a:ea typeface="+mn-ea"/>
                  <a:cs typeface="Arial" panose="020B0604020202020204" pitchFamily="34" charset="0"/>
                </a:rPr>
                <a:t> or </a:t>
              </a:r>
              <a14:m>
                <m:oMath xmlns:m="http://schemas.openxmlformats.org/officeDocument/2006/math">
                  <m:f>
                    <m:fPr>
                      <m:ctrlPr>
                        <a:rPr lang="en-GB" sz="1200" b="0" i="1" kern="1200" dirty="0" smtClean="0">
                          <a:solidFill>
                            <a:prstClr val="black"/>
                          </a:solidFill>
                          <a:latin typeface="Cambria Math" panose="02040503050406030204" pitchFamily="18" charset="0"/>
                          <a:ea typeface="+mn-ea"/>
                          <a:cs typeface="Arial" panose="020B0604020202020204" pitchFamily="34" charset="0"/>
                        </a:rPr>
                      </m:ctrlPr>
                    </m:fPr>
                    <m:num>
                      <m:r>
                        <a:rPr lang="en-GB" sz="1200" b="0" i="1" kern="1200" dirty="0" smtClean="0">
                          <a:solidFill>
                            <a:prstClr val="black"/>
                          </a:solidFill>
                          <a:latin typeface="Cambria Math" panose="02040503050406030204" pitchFamily="18" charset="0"/>
                          <a:ea typeface="+mn-ea"/>
                          <a:cs typeface="Arial" panose="020B0604020202020204" pitchFamily="34" charset="0"/>
                        </a:rPr>
                        <m:t>1</m:t>
                      </m:r>
                    </m:num>
                    <m:den>
                      <m:r>
                        <a:rPr lang="en-GB" sz="1200" b="0" i="1" kern="1200" dirty="0" smtClean="0">
                          <a:solidFill>
                            <a:prstClr val="black"/>
                          </a:solidFill>
                          <a:latin typeface="Cambria Math" panose="02040503050406030204" pitchFamily="18" charset="0"/>
                          <a:ea typeface="+mn-ea"/>
                          <a:cs typeface="Arial" panose="020B0604020202020204" pitchFamily="34" charset="0"/>
                        </a:rPr>
                        <m:t>100</m:t>
                      </m:r>
                    </m:den>
                  </m:f>
                </m:oMath>
              </a14:m>
              <a:r>
                <a:rPr lang="en-GB" sz="1200" b="0" kern="1200" dirty="0">
                  <a:solidFill>
                    <a:prstClr val="black"/>
                  </a:solidFill>
                  <a:latin typeface="Arial" panose="020B0604020202020204" pitchFamily="34" charset="0"/>
                  <a:ea typeface="+mn-ea"/>
                  <a:cs typeface="Arial" panose="020B0604020202020204" pitchFamily="34" charset="0"/>
                </a:rPr>
                <a:t> to known facts. </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  </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 </a:t>
              </a:r>
            </a:p>
          </dgm:t>
        </dgm:pt>
      </mc:Choice>
      <mc:Fallback xmlns="">
        <dgm:pt modelId="{C1EBCA60-22D6-490B-8773-71C403881C4D}">
          <dgm:prSet phldrT="[Text]" custT="1"/>
          <dgm:spPr/>
          <dgm:t>
            <a:bodyPr/>
            <a:lstStyle/>
            <a:p>
              <a:pPr marL="0" lvl="0" indent="0" algn="ctr" defTabSz="711200">
                <a:lnSpc>
                  <a:spcPct val="90000"/>
                </a:lnSpc>
                <a:spcBef>
                  <a:spcPct val="0"/>
                </a:spcBef>
                <a:spcAft>
                  <a:spcPct val="35000"/>
                </a:spcAft>
                <a:buNone/>
              </a:pPr>
              <a:r>
                <a:rPr lang="en-GB" sz="1400" b="1" kern="1200" dirty="0">
                  <a:solidFill>
                    <a:schemeClr val="tx1"/>
                  </a:solidFill>
                </a:rPr>
                <a:t> </a:t>
              </a:r>
            </a:p>
            <a:p>
              <a:pPr marL="0" lvl="0" indent="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Summer Term</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Explore multiplicative composition including contexts that give rise to more than 2 factors.</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Explore the associative and commutative property of multiplication to make calculations more accessible.</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Consider what changes when you shift from one expression to another for example 3 × 72 to 3 × 73,  and 3 x 72 to 4 x 72, being able to explain what each number represents. </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Apply scaling by, 10, 100, </a:t>
              </a:r>
              <a:r>
                <a:rPr lang="en-GB" sz="1200" b="0" i="0" kern="1200" dirty="0">
                  <a:solidFill>
                    <a:prstClr val="black"/>
                  </a:solidFill>
                  <a:latin typeface="Cambria Math" panose="02040503050406030204" pitchFamily="18" charset="0"/>
                  <a:ea typeface="+mn-ea"/>
                  <a:cs typeface="Arial" panose="020B0604020202020204" pitchFamily="34" charset="0"/>
                </a:rPr>
                <a:t>1/10</a:t>
              </a:r>
              <a:r>
                <a:rPr lang="en-GB" sz="1200" b="0" kern="1200" dirty="0">
                  <a:solidFill>
                    <a:prstClr val="black"/>
                  </a:solidFill>
                  <a:latin typeface="Arial" panose="020B0604020202020204" pitchFamily="34" charset="0"/>
                  <a:ea typeface="+mn-ea"/>
                  <a:cs typeface="Arial" panose="020B0604020202020204" pitchFamily="34" charset="0"/>
                </a:rPr>
                <a:t> or </a:t>
              </a:r>
              <a:r>
                <a:rPr lang="en-GB" sz="1200" b="0" i="0" kern="1200" dirty="0">
                  <a:solidFill>
                    <a:prstClr val="black"/>
                  </a:solidFill>
                  <a:latin typeface="Cambria Math" panose="02040503050406030204" pitchFamily="18" charset="0"/>
                  <a:ea typeface="+mn-ea"/>
                  <a:cs typeface="Arial" panose="020B0604020202020204" pitchFamily="34" charset="0"/>
                </a:rPr>
                <a:t>1/100</a:t>
              </a:r>
              <a:r>
                <a:rPr lang="en-GB" sz="1200" b="0" kern="1200" dirty="0">
                  <a:solidFill>
                    <a:prstClr val="black"/>
                  </a:solidFill>
                  <a:latin typeface="Arial" panose="020B0604020202020204" pitchFamily="34" charset="0"/>
                  <a:ea typeface="+mn-ea"/>
                  <a:cs typeface="Arial" panose="020B0604020202020204" pitchFamily="34" charset="0"/>
                </a:rPr>
                <a:t> to known facts. </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  </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 </a:t>
              </a:r>
            </a:p>
          </dgm:t>
        </dgm:pt>
      </mc:Fallback>
    </mc:AlternateContent>
    <dgm:pt modelId="{3D79F3A6-9DEF-4C9C-BC37-1242B5B57026}" type="parTrans" cxnId="{8A6869A5-2C77-4164-9D28-0A761A85887A}">
      <dgm:prSet/>
      <dgm:spPr/>
      <dgm:t>
        <a:bodyPr/>
        <a:lstStyle/>
        <a:p>
          <a:endParaRPr lang="en-GB"/>
        </a:p>
      </dgm:t>
    </dgm:pt>
    <dgm:pt modelId="{1A952474-5915-4120-B4AC-597923CC9714}" type="sibTrans" cxnId="{8A6869A5-2C77-4164-9D28-0A761A85887A}">
      <dgm:prSet/>
      <dgm:spPr/>
      <dgm:t>
        <a:bodyPr/>
        <a:lstStyle/>
        <a:p>
          <a:endParaRPr lang="en-GB"/>
        </a:p>
      </dgm:t>
    </dgm:pt>
    <dgm:pt modelId="{C1BCE08C-6DBC-4B1A-AFE0-BE881B71A443}" type="pres">
      <dgm:prSet presAssocID="{B0EB4E23-5602-4C9E-8E87-42C9143CA492}" presName="Name0" presStyleCnt="0">
        <dgm:presLayoutVars>
          <dgm:chPref val="1"/>
          <dgm:dir/>
          <dgm:animOne val="branch"/>
          <dgm:animLvl val="lvl"/>
          <dgm:resizeHandles val="exact"/>
        </dgm:presLayoutVars>
      </dgm:prSet>
      <dgm:spPr/>
    </dgm:pt>
    <dgm:pt modelId="{3290578B-4F2D-4E9A-BD42-C8BB28C9A5DB}" type="pres">
      <dgm:prSet presAssocID="{E2A035CA-9A22-45AD-BBA9-0A8E499469F1}" presName="root1" presStyleCnt="0"/>
      <dgm:spPr/>
    </dgm:pt>
    <dgm:pt modelId="{09F8FE25-BD9C-48A9-B551-9B8DBEF1EEDB}" type="pres">
      <dgm:prSet presAssocID="{E2A035CA-9A22-45AD-BBA9-0A8E499469F1}" presName="LevelOneTextNode" presStyleLbl="node0" presStyleIdx="0" presStyleCnt="1" custScaleX="64293" custScaleY="60154" custLinFactNeighborX="-4947" custLinFactNeighborY="6862">
        <dgm:presLayoutVars>
          <dgm:chPref val="3"/>
        </dgm:presLayoutVars>
      </dgm:prSet>
      <dgm:spPr/>
    </dgm:pt>
    <dgm:pt modelId="{EA24583F-175F-46A5-B82B-4C3C04FBBFFA}" type="pres">
      <dgm:prSet presAssocID="{E2A035CA-9A22-45AD-BBA9-0A8E499469F1}" presName="level2hierChild" presStyleCnt="0"/>
      <dgm:spPr/>
    </dgm:pt>
    <dgm:pt modelId="{E9D5F424-E69A-4438-9AE1-9F4405656F64}" type="pres">
      <dgm:prSet presAssocID="{5C31C6EB-42D9-4CA7-8B49-CC4247B36757}" presName="conn2-1" presStyleLbl="parChTrans1D2" presStyleIdx="0" presStyleCnt="3"/>
      <dgm:spPr/>
    </dgm:pt>
    <dgm:pt modelId="{BBD6E9CE-12AD-4BA8-931B-FB49358819B6}" type="pres">
      <dgm:prSet presAssocID="{5C31C6EB-42D9-4CA7-8B49-CC4247B36757}" presName="connTx" presStyleLbl="parChTrans1D2" presStyleIdx="0" presStyleCnt="3"/>
      <dgm:spPr/>
    </dgm:pt>
    <dgm:pt modelId="{CB6EFB31-BA89-4185-B115-E957655C0B31}" type="pres">
      <dgm:prSet presAssocID="{018BA342-DFCE-4B7B-98C5-ED06E1F6B6DC}" presName="root2" presStyleCnt="0"/>
      <dgm:spPr/>
    </dgm:pt>
    <dgm:pt modelId="{05C578BF-AEB1-469A-BD36-D784760569B2}" type="pres">
      <dgm:prSet presAssocID="{018BA342-DFCE-4B7B-98C5-ED06E1F6B6DC}" presName="LevelTwoTextNode" presStyleLbl="node2" presStyleIdx="0" presStyleCnt="3" custScaleX="225566" custScaleY="171826" custLinFactNeighborX="917" custLinFactNeighborY="7865">
        <dgm:presLayoutVars>
          <dgm:chPref val="3"/>
        </dgm:presLayoutVars>
      </dgm:prSet>
      <dgm:spPr/>
    </dgm:pt>
    <dgm:pt modelId="{6718B0F3-72B1-4C0F-A22E-D68B13C74EE9}" type="pres">
      <dgm:prSet presAssocID="{018BA342-DFCE-4B7B-98C5-ED06E1F6B6DC}" presName="level3hierChild" presStyleCnt="0"/>
      <dgm:spPr/>
    </dgm:pt>
    <dgm:pt modelId="{69CB8933-4FB0-4190-BF55-F7AE0EAA9E25}" type="pres">
      <dgm:prSet presAssocID="{9733A93C-52BD-4DA9-9CCC-8D1F2B343A88}" presName="conn2-1" presStyleLbl="parChTrans1D2" presStyleIdx="1" presStyleCnt="3"/>
      <dgm:spPr/>
    </dgm:pt>
    <dgm:pt modelId="{FAF817CC-E52F-4195-9598-A53A33547B23}" type="pres">
      <dgm:prSet presAssocID="{9733A93C-52BD-4DA9-9CCC-8D1F2B343A88}" presName="connTx" presStyleLbl="parChTrans1D2" presStyleIdx="1" presStyleCnt="3"/>
      <dgm:spPr/>
    </dgm:pt>
    <dgm:pt modelId="{AC612B31-EA09-4079-8232-27ECFBAA9C53}" type="pres">
      <dgm:prSet presAssocID="{9337A31D-1B98-4B58-8634-A1E2FF4C6EE9}" presName="root2" presStyleCnt="0"/>
      <dgm:spPr/>
    </dgm:pt>
    <dgm:pt modelId="{CBFE5882-BF04-4B75-B827-9BC78F12FBAB}" type="pres">
      <dgm:prSet presAssocID="{9337A31D-1B98-4B58-8634-A1E2FF4C6EE9}" presName="LevelTwoTextNode" presStyleLbl="node2" presStyleIdx="1" presStyleCnt="3" custScaleX="225792" custScaleY="128987" custLinFactNeighborX="1136" custLinFactNeighborY="-127">
        <dgm:presLayoutVars>
          <dgm:chPref val="3"/>
        </dgm:presLayoutVars>
      </dgm:prSet>
      <dgm:spPr/>
    </dgm:pt>
    <dgm:pt modelId="{EEC8A7F4-7DD8-4EDE-A849-0277FE2649D5}" type="pres">
      <dgm:prSet presAssocID="{9337A31D-1B98-4B58-8634-A1E2FF4C6EE9}" presName="level3hierChild" presStyleCnt="0"/>
      <dgm:spPr/>
    </dgm:pt>
    <dgm:pt modelId="{C65BFA7D-8D0C-4413-B67B-B11C9D6F63D7}" type="pres">
      <dgm:prSet presAssocID="{3D79F3A6-9DEF-4C9C-BC37-1242B5B57026}" presName="conn2-1" presStyleLbl="parChTrans1D2" presStyleIdx="2" presStyleCnt="3"/>
      <dgm:spPr/>
    </dgm:pt>
    <dgm:pt modelId="{1A24FE46-45C5-4EB9-8483-5ADD507EB973}" type="pres">
      <dgm:prSet presAssocID="{3D79F3A6-9DEF-4C9C-BC37-1242B5B57026}" presName="connTx" presStyleLbl="parChTrans1D2" presStyleIdx="2" presStyleCnt="3"/>
      <dgm:spPr/>
    </dgm:pt>
    <dgm:pt modelId="{CDF67E33-F8CB-4B00-B2FB-2A79E45B8F84}" type="pres">
      <dgm:prSet presAssocID="{C1EBCA60-22D6-490B-8773-71C403881C4D}" presName="root2" presStyleCnt="0"/>
      <dgm:spPr/>
    </dgm:pt>
    <dgm:pt modelId="{38B00B4D-0EFA-483F-A2EE-2C90D32076F5}" type="pres">
      <dgm:prSet presAssocID="{C1EBCA60-22D6-490B-8773-71C403881C4D}" presName="LevelTwoTextNode" presStyleLbl="node2" presStyleIdx="2" presStyleCnt="3" custScaleX="226018" custScaleY="133132" custLinFactNeighborX="1058" custLinFactNeighborY="3496">
        <dgm:presLayoutVars>
          <dgm:chPref val="3"/>
        </dgm:presLayoutVars>
      </dgm:prSet>
      <dgm:spPr/>
    </dgm:pt>
    <dgm:pt modelId="{3521F01D-453D-4765-A647-EA6E3596601F}" type="pres">
      <dgm:prSet presAssocID="{C1EBCA60-22D6-490B-8773-71C403881C4D}" presName="level3hierChild" presStyleCnt="0"/>
      <dgm:spPr/>
    </dgm:pt>
  </dgm:ptLst>
  <dgm:cxnLst>
    <dgm:cxn modelId="{2F35CE0D-7CC1-47AF-8508-6D7D14FB8165}" type="presOf" srcId="{9733A93C-52BD-4DA9-9CCC-8D1F2B343A88}" destId="{FAF817CC-E52F-4195-9598-A53A33547B23}" srcOrd="1" destOrd="0" presId="urn:microsoft.com/office/officeart/2008/layout/HorizontalMultiLevelHierarchy"/>
    <dgm:cxn modelId="{218B9211-DDEC-44A0-9B0E-F72091EE224B}" type="presOf" srcId="{3D79F3A6-9DEF-4C9C-BC37-1242B5B57026}" destId="{1A24FE46-45C5-4EB9-8483-5ADD507EB973}" srcOrd="1" destOrd="0" presId="urn:microsoft.com/office/officeart/2008/layout/HorizontalMultiLevelHierarchy"/>
    <dgm:cxn modelId="{A5B8471D-55C1-460D-9C40-B160B45C733C}" srcId="{B0EB4E23-5602-4C9E-8E87-42C9143CA492}" destId="{E2A035CA-9A22-45AD-BBA9-0A8E499469F1}" srcOrd="0" destOrd="0" parTransId="{36DD29C7-E4D4-49B3-96D2-1187F5F4B5E9}" sibTransId="{618B3553-DF48-4FB7-8F69-919D1D400DE0}"/>
    <dgm:cxn modelId="{F1C41749-F588-4948-A5D6-D53EE1232EF2}" type="presOf" srcId="{C1EBCA60-22D6-490B-8773-71C403881C4D}" destId="{38B00B4D-0EFA-483F-A2EE-2C90D32076F5}" srcOrd="0" destOrd="0" presId="urn:microsoft.com/office/officeart/2008/layout/HorizontalMultiLevelHierarchy"/>
    <dgm:cxn modelId="{343C2450-4EB5-46A2-A622-F3F9E0C1ACA4}" type="presOf" srcId="{E2A035CA-9A22-45AD-BBA9-0A8E499469F1}" destId="{09F8FE25-BD9C-48A9-B551-9B8DBEF1EEDB}" srcOrd="0" destOrd="0" presId="urn:microsoft.com/office/officeart/2008/layout/HorizontalMultiLevelHierarchy"/>
    <dgm:cxn modelId="{48064C7A-EEE1-40EA-A306-EB317CD2C31D}" srcId="{E2A035CA-9A22-45AD-BBA9-0A8E499469F1}" destId="{018BA342-DFCE-4B7B-98C5-ED06E1F6B6DC}" srcOrd="0" destOrd="0" parTransId="{5C31C6EB-42D9-4CA7-8B49-CC4247B36757}" sibTransId="{DE45E602-48D6-470B-B16A-58EE62FB09B9}"/>
    <dgm:cxn modelId="{26CB5482-E70C-417A-B308-90AF18D27893}" srcId="{E2A035CA-9A22-45AD-BBA9-0A8E499469F1}" destId="{9337A31D-1B98-4B58-8634-A1E2FF4C6EE9}" srcOrd="1" destOrd="0" parTransId="{9733A93C-52BD-4DA9-9CCC-8D1F2B343A88}" sibTransId="{83FD9063-434A-48DE-8774-7DA4F5513705}"/>
    <dgm:cxn modelId="{3AC75993-EEAF-43BE-9892-76D0731FBC21}" type="presOf" srcId="{9733A93C-52BD-4DA9-9CCC-8D1F2B343A88}" destId="{69CB8933-4FB0-4190-BF55-F7AE0EAA9E25}" srcOrd="0" destOrd="0" presId="urn:microsoft.com/office/officeart/2008/layout/HorizontalMultiLevelHierarchy"/>
    <dgm:cxn modelId="{352DD39F-8724-44B5-8F2D-801F5BF338AF}" type="presOf" srcId="{3D79F3A6-9DEF-4C9C-BC37-1242B5B57026}" destId="{C65BFA7D-8D0C-4413-B67B-B11C9D6F63D7}" srcOrd="0" destOrd="0" presId="urn:microsoft.com/office/officeart/2008/layout/HorizontalMultiLevelHierarchy"/>
    <dgm:cxn modelId="{8A6869A5-2C77-4164-9D28-0A761A85887A}" srcId="{E2A035CA-9A22-45AD-BBA9-0A8E499469F1}" destId="{C1EBCA60-22D6-490B-8773-71C403881C4D}" srcOrd="2" destOrd="0" parTransId="{3D79F3A6-9DEF-4C9C-BC37-1242B5B57026}" sibTransId="{1A952474-5915-4120-B4AC-597923CC9714}"/>
    <dgm:cxn modelId="{63D27BAA-B459-4FDA-AE9A-5D7C2186BE24}" type="presOf" srcId="{5C31C6EB-42D9-4CA7-8B49-CC4247B36757}" destId="{E9D5F424-E69A-4438-9AE1-9F4405656F64}" srcOrd="0" destOrd="0" presId="urn:microsoft.com/office/officeart/2008/layout/HorizontalMultiLevelHierarchy"/>
    <dgm:cxn modelId="{ECCF28B2-6231-44D0-8EAB-AF4B6AE1CBF4}" type="presOf" srcId="{B0EB4E23-5602-4C9E-8E87-42C9143CA492}" destId="{C1BCE08C-6DBC-4B1A-AFE0-BE881B71A443}" srcOrd="0" destOrd="0" presId="urn:microsoft.com/office/officeart/2008/layout/HorizontalMultiLevelHierarchy"/>
    <dgm:cxn modelId="{0459FEBC-2316-4C9C-872D-9E5DA1A129BA}" type="presOf" srcId="{018BA342-DFCE-4B7B-98C5-ED06E1F6B6DC}" destId="{05C578BF-AEB1-469A-BD36-D784760569B2}" srcOrd="0" destOrd="0" presId="urn:microsoft.com/office/officeart/2008/layout/HorizontalMultiLevelHierarchy"/>
    <dgm:cxn modelId="{FDF35BF2-F888-4130-8B0E-C4454DBA001F}" type="presOf" srcId="{9337A31D-1B98-4B58-8634-A1E2FF4C6EE9}" destId="{CBFE5882-BF04-4B75-B827-9BC78F12FBAB}" srcOrd="0" destOrd="0" presId="urn:microsoft.com/office/officeart/2008/layout/HorizontalMultiLevelHierarchy"/>
    <dgm:cxn modelId="{9CEF6BF9-E592-464C-A632-6134F2CA1B3C}" type="presOf" srcId="{5C31C6EB-42D9-4CA7-8B49-CC4247B36757}" destId="{BBD6E9CE-12AD-4BA8-931B-FB49358819B6}" srcOrd="1" destOrd="0" presId="urn:microsoft.com/office/officeart/2008/layout/HorizontalMultiLevelHierarchy"/>
    <dgm:cxn modelId="{41F81F18-F7B0-42D1-9B6E-A6990F201282}" type="presParOf" srcId="{C1BCE08C-6DBC-4B1A-AFE0-BE881B71A443}" destId="{3290578B-4F2D-4E9A-BD42-C8BB28C9A5DB}" srcOrd="0" destOrd="0" presId="urn:microsoft.com/office/officeart/2008/layout/HorizontalMultiLevelHierarchy"/>
    <dgm:cxn modelId="{F938CB6D-283F-414B-B2F2-F072BA2AB573}" type="presParOf" srcId="{3290578B-4F2D-4E9A-BD42-C8BB28C9A5DB}" destId="{09F8FE25-BD9C-48A9-B551-9B8DBEF1EEDB}" srcOrd="0" destOrd="0" presId="urn:microsoft.com/office/officeart/2008/layout/HorizontalMultiLevelHierarchy"/>
    <dgm:cxn modelId="{2ADE83BF-3FC7-4070-A735-9F22759904FF}" type="presParOf" srcId="{3290578B-4F2D-4E9A-BD42-C8BB28C9A5DB}" destId="{EA24583F-175F-46A5-B82B-4C3C04FBBFFA}" srcOrd="1" destOrd="0" presId="urn:microsoft.com/office/officeart/2008/layout/HorizontalMultiLevelHierarchy"/>
    <dgm:cxn modelId="{3AE194F9-8A7B-44DF-9000-860838658828}" type="presParOf" srcId="{EA24583F-175F-46A5-B82B-4C3C04FBBFFA}" destId="{E9D5F424-E69A-4438-9AE1-9F4405656F64}" srcOrd="0" destOrd="0" presId="urn:microsoft.com/office/officeart/2008/layout/HorizontalMultiLevelHierarchy"/>
    <dgm:cxn modelId="{C1A762E0-0997-44A2-AE07-9B4BDCF47890}" type="presParOf" srcId="{E9D5F424-E69A-4438-9AE1-9F4405656F64}" destId="{BBD6E9CE-12AD-4BA8-931B-FB49358819B6}" srcOrd="0" destOrd="0" presId="urn:microsoft.com/office/officeart/2008/layout/HorizontalMultiLevelHierarchy"/>
    <dgm:cxn modelId="{AD7525DE-87C0-4EE9-B55C-43087AD9CEAB}" type="presParOf" srcId="{EA24583F-175F-46A5-B82B-4C3C04FBBFFA}" destId="{CB6EFB31-BA89-4185-B115-E957655C0B31}" srcOrd="1" destOrd="0" presId="urn:microsoft.com/office/officeart/2008/layout/HorizontalMultiLevelHierarchy"/>
    <dgm:cxn modelId="{281E7CE0-0168-4CCD-8EE3-48F9FE6EC575}" type="presParOf" srcId="{CB6EFB31-BA89-4185-B115-E957655C0B31}" destId="{05C578BF-AEB1-469A-BD36-D784760569B2}" srcOrd="0" destOrd="0" presId="urn:microsoft.com/office/officeart/2008/layout/HorizontalMultiLevelHierarchy"/>
    <dgm:cxn modelId="{5689974D-51AD-464E-B9AB-97B989BF6DF0}" type="presParOf" srcId="{CB6EFB31-BA89-4185-B115-E957655C0B31}" destId="{6718B0F3-72B1-4C0F-A22E-D68B13C74EE9}" srcOrd="1" destOrd="0" presId="urn:microsoft.com/office/officeart/2008/layout/HorizontalMultiLevelHierarchy"/>
    <dgm:cxn modelId="{4F222F13-0FA6-4667-80CE-E4C151195D2B}" type="presParOf" srcId="{EA24583F-175F-46A5-B82B-4C3C04FBBFFA}" destId="{69CB8933-4FB0-4190-BF55-F7AE0EAA9E25}" srcOrd="2" destOrd="0" presId="urn:microsoft.com/office/officeart/2008/layout/HorizontalMultiLevelHierarchy"/>
    <dgm:cxn modelId="{613906EB-941F-4765-984E-E837355B7542}" type="presParOf" srcId="{69CB8933-4FB0-4190-BF55-F7AE0EAA9E25}" destId="{FAF817CC-E52F-4195-9598-A53A33547B23}" srcOrd="0" destOrd="0" presId="urn:microsoft.com/office/officeart/2008/layout/HorizontalMultiLevelHierarchy"/>
    <dgm:cxn modelId="{88154D76-B38C-40B7-BEDA-0D24675873B4}" type="presParOf" srcId="{EA24583F-175F-46A5-B82B-4C3C04FBBFFA}" destId="{AC612B31-EA09-4079-8232-27ECFBAA9C53}" srcOrd="3" destOrd="0" presId="urn:microsoft.com/office/officeart/2008/layout/HorizontalMultiLevelHierarchy"/>
    <dgm:cxn modelId="{47B0551F-ED1B-4707-A505-DC5955328C8E}" type="presParOf" srcId="{AC612B31-EA09-4079-8232-27ECFBAA9C53}" destId="{CBFE5882-BF04-4B75-B827-9BC78F12FBAB}" srcOrd="0" destOrd="0" presId="urn:microsoft.com/office/officeart/2008/layout/HorizontalMultiLevelHierarchy"/>
    <dgm:cxn modelId="{9CD5F324-983D-4231-8E2D-67095545A1F6}" type="presParOf" srcId="{AC612B31-EA09-4079-8232-27ECFBAA9C53}" destId="{EEC8A7F4-7DD8-4EDE-A849-0277FE2649D5}" srcOrd="1" destOrd="0" presId="urn:microsoft.com/office/officeart/2008/layout/HorizontalMultiLevelHierarchy"/>
    <dgm:cxn modelId="{21A60BA4-7CBB-440C-9065-1598E1ACC82A}" type="presParOf" srcId="{EA24583F-175F-46A5-B82B-4C3C04FBBFFA}" destId="{C65BFA7D-8D0C-4413-B67B-B11C9D6F63D7}" srcOrd="4" destOrd="0" presId="urn:microsoft.com/office/officeart/2008/layout/HorizontalMultiLevelHierarchy"/>
    <dgm:cxn modelId="{80C30D00-8256-4CF2-97AF-F5F860E19FA3}" type="presParOf" srcId="{C65BFA7D-8D0C-4413-B67B-B11C9D6F63D7}" destId="{1A24FE46-45C5-4EB9-8483-5ADD507EB973}" srcOrd="0" destOrd="0" presId="urn:microsoft.com/office/officeart/2008/layout/HorizontalMultiLevelHierarchy"/>
    <dgm:cxn modelId="{208A7CED-4AD1-4A63-9147-7228B0C9324D}" type="presParOf" srcId="{EA24583F-175F-46A5-B82B-4C3C04FBBFFA}" destId="{CDF67E33-F8CB-4B00-B2FB-2A79E45B8F84}" srcOrd="5" destOrd="0" presId="urn:microsoft.com/office/officeart/2008/layout/HorizontalMultiLevelHierarchy"/>
    <dgm:cxn modelId="{05367EF9-8814-4FB3-8E43-66CE7FB403A7}" type="presParOf" srcId="{CDF67E33-F8CB-4B00-B2FB-2A79E45B8F84}" destId="{38B00B4D-0EFA-483F-A2EE-2C90D32076F5}" srcOrd="0" destOrd="0" presId="urn:microsoft.com/office/officeart/2008/layout/HorizontalMultiLevelHierarchy"/>
    <dgm:cxn modelId="{E02461EF-A633-4162-9D03-22369D0C7D07}" type="presParOf" srcId="{CDF67E33-F8CB-4B00-B2FB-2A79E45B8F84}" destId="{3521F01D-453D-4765-A647-EA6E3596601F}"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0.xml><?xml version="1.0" encoding="utf-8"?>
<dgm:dataModel xmlns:dgm="http://schemas.openxmlformats.org/drawingml/2006/diagram" xmlns:a="http://schemas.openxmlformats.org/drawingml/2006/main">
  <dgm:ptLst>
    <dgm:pt modelId="{B0EB4E23-5602-4C9E-8E87-42C9143CA492}"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GB"/>
        </a:p>
      </dgm:t>
    </dgm:pt>
    <dgm:pt modelId="{E2A035CA-9A22-45AD-BBA9-0A8E499469F1}">
      <dgm:prSet phldrT="[Text]"/>
      <dgm:spPr>
        <a:solidFill>
          <a:srgbClr val="7030A0"/>
        </a:solidFill>
      </dgm:spPr>
      <dgm:t>
        <a:bodyPr/>
        <a:lstStyle/>
        <a:p>
          <a:r>
            <a:rPr lang="en-GB" dirty="0"/>
            <a:t>Year 5</a:t>
          </a:r>
        </a:p>
      </dgm:t>
    </dgm:pt>
    <dgm:pt modelId="{36DD29C7-E4D4-49B3-96D2-1187F5F4B5E9}" type="parTrans" cxnId="{A5B8471D-55C1-460D-9C40-B160B45C733C}">
      <dgm:prSet/>
      <dgm:spPr/>
      <dgm:t>
        <a:bodyPr/>
        <a:lstStyle/>
        <a:p>
          <a:endParaRPr lang="en-GB"/>
        </a:p>
      </dgm:t>
    </dgm:pt>
    <dgm:pt modelId="{618B3553-DF48-4FB7-8F69-919D1D400DE0}" type="sibTrans" cxnId="{A5B8471D-55C1-460D-9C40-B160B45C733C}">
      <dgm:prSet/>
      <dgm:spPr/>
      <dgm:t>
        <a:bodyPr/>
        <a:lstStyle/>
        <a:p>
          <a:endParaRPr lang="en-GB"/>
        </a:p>
      </dgm:t>
    </dgm:pt>
    <dgm:pt modelId="{018BA342-DFCE-4B7B-98C5-ED06E1F6B6DC}">
      <dgm:prSet phldrT="[Text]" custT="1"/>
      <dgm:spPr>
        <a:blipFill>
          <a:blip xmlns:r="http://schemas.openxmlformats.org/officeDocument/2006/relationships" r:embed="rId1"/>
          <a:stretch>
            <a:fillRect b="-24451"/>
          </a:stretch>
        </a:blipFill>
      </dgm:spPr>
      <dgm:t>
        <a:bodyPr/>
        <a:lstStyle/>
        <a:p>
          <a:r>
            <a:rPr lang="en-GB">
              <a:noFill/>
            </a:rPr>
            <a:t> </a:t>
          </a:r>
        </a:p>
      </dgm:t>
    </dgm:pt>
    <dgm:pt modelId="{5C31C6EB-42D9-4CA7-8B49-CC4247B36757}" type="parTrans" cxnId="{48064C7A-EEE1-40EA-A306-EB317CD2C31D}">
      <dgm:prSet/>
      <dgm:spPr/>
      <dgm:t>
        <a:bodyPr/>
        <a:lstStyle/>
        <a:p>
          <a:endParaRPr lang="en-GB"/>
        </a:p>
      </dgm:t>
    </dgm:pt>
    <dgm:pt modelId="{DE45E602-48D6-470B-B16A-58EE62FB09B9}" type="sibTrans" cxnId="{48064C7A-EEE1-40EA-A306-EB317CD2C31D}">
      <dgm:prSet/>
      <dgm:spPr/>
      <dgm:t>
        <a:bodyPr/>
        <a:lstStyle/>
        <a:p>
          <a:endParaRPr lang="en-GB"/>
        </a:p>
      </dgm:t>
    </dgm:pt>
    <dgm:pt modelId="{9337A31D-1B98-4B58-8634-A1E2FF4C6EE9}">
      <dgm:prSet phldrT="[Text]" custT="1"/>
      <dgm:spPr>
        <a:blipFill>
          <a:blip xmlns:r="http://schemas.openxmlformats.org/officeDocument/2006/relationships" r:embed="rId2"/>
          <a:stretch>
            <a:fillRect l="-704" r="-1088"/>
          </a:stretch>
        </a:blipFill>
      </dgm:spPr>
      <dgm:t>
        <a:bodyPr/>
        <a:lstStyle/>
        <a:p>
          <a:r>
            <a:rPr lang="en-GB">
              <a:noFill/>
            </a:rPr>
            <a:t> </a:t>
          </a:r>
        </a:p>
      </dgm:t>
    </dgm:pt>
    <dgm:pt modelId="{9733A93C-52BD-4DA9-9CCC-8D1F2B343A88}" type="parTrans" cxnId="{26CB5482-E70C-417A-B308-90AF18D27893}">
      <dgm:prSet/>
      <dgm:spPr/>
      <dgm:t>
        <a:bodyPr/>
        <a:lstStyle/>
        <a:p>
          <a:endParaRPr lang="en-GB"/>
        </a:p>
      </dgm:t>
    </dgm:pt>
    <dgm:pt modelId="{83FD9063-434A-48DE-8774-7DA4F5513705}" type="sibTrans" cxnId="{26CB5482-E70C-417A-B308-90AF18D27893}">
      <dgm:prSet/>
      <dgm:spPr/>
      <dgm:t>
        <a:bodyPr/>
        <a:lstStyle/>
        <a:p>
          <a:endParaRPr lang="en-GB"/>
        </a:p>
      </dgm:t>
    </dgm:pt>
    <dgm:pt modelId="{C1EBCA60-22D6-490B-8773-71C403881C4D}">
      <dgm:prSet phldrT="[Text]" custT="1"/>
      <dgm:spPr>
        <a:blipFill>
          <a:blip xmlns:r="http://schemas.openxmlformats.org/officeDocument/2006/relationships" r:embed="rId3"/>
          <a:stretch>
            <a:fillRect/>
          </a:stretch>
        </a:blipFill>
      </dgm:spPr>
      <dgm:t>
        <a:bodyPr/>
        <a:lstStyle/>
        <a:p>
          <a:r>
            <a:rPr lang="en-GB">
              <a:noFill/>
            </a:rPr>
            <a:t> </a:t>
          </a:r>
        </a:p>
      </dgm:t>
    </dgm:pt>
    <dgm:pt modelId="{3D79F3A6-9DEF-4C9C-BC37-1242B5B57026}" type="parTrans" cxnId="{8A6869A5-2C77-4164-9D28-0A761A85887A}">
      <dgm:prSet/>
      <dgm:spPr/>
      <dgm:t>
        <a:bodyPr/>
        <a:lstStyle/>
        <a:p>
          <a:endParaRPr lang="en-GB"/>
        </a:p>
      </dgm:t>
    </dgm:pt>
    <dgm:pt modelId="{1A952474-5915-4120-B4AC-597923CC9714}" type="sibTrans" cxnId="{8A6869A5-2C77-4164-9D28-0A761A85887A}">
      <dgm:prSet/>
      <dgm:spPr/>
      <dgm:t>
        <a:bodyPr/>
        <a:lstStyle/>
        <a:p>
          <a:endParaRPr lang="en-GB"/>
        </a:p>
      </dgm:t>
    </dgm:pt>
    <dgm:pt modelId="{C1BCE08C-6DBC-4B1A-AFE0-BE881B71A443}" type="pres">
      <dgm:prSet presAssocID="{B0EB4E23-5602-4C9E-8E87-42C9143CA492}" presName="Name0" presStyleCnt="0">
        <dgm:presLayoutVars>
          <dgm:chPref val="1"/>
          <dgm:dir/>
          <dgm:animOne val="branch"/>
          <dgm:animLvl val="lvl"/>
          <dgm:resizeHandles val="exact"/>
        </dgm:presLayoutVars>
      </dgm:prSet>
      <dgm:spPr/>
    </dgm:pt>
    <dgm:pt modelId="{3290578B-4F2D-4E9A-BD42-C8BB28C9A5DB}" type="pres">
      <dgm:prSet presAssocID="{E2A035CA-9A22-45AD-BBA9-0A8E499469F1}" presName="root1" presStyleCnt="0"/>
      <dgm:spPr/>
    </dgm:pt>
    <dgm:pt modelId="{09F8FE25-BD9C-48A9-B551-9B8DBEF1EEDB}" type="pres">
      <dgm:prSet presAssocID="{E2A035CA-9A22-45AD-BBA9-0A8E499469F1}" presName="LevelOneTextNode" presStyleLbl="node0" presStyleIdx="0" presStyleCnt="1" custScaleX="64293" custScaleY="60154" custLinFactNeighborX="-4947" custLinFactNeighborY="6862">
        <dgm:presLayoutVars>
          <dgm:chPref val="3"/>
        </dgm:presLayoutVars>
      </dgm:prSet>
      <dgm:spPr/>
    </dgm:pt>
    <dgm:pt modelId="{EA24583F-175F-46A5-B82B-4C3C04FBBFFA}" type="pres">
      <dgm:prSet presAssocID="{E2A035CA-9A22-45AD-BBA9-0A8E499469F1}" presName="level2hierChild" presStyleCnt="0"/>
      <dgm:spPr/>
    </dgm:pt>
    <dgm:pt modelId="{E9D5F424-E69A-4438-9AE1-9F4405656F64}" type="pres">
      <dgm:prSet presAssocID="{5C31C6EB-42D9-4CA7-8B49-CC4247B36757}" presName="conn2-1" presStyleLbl="parChTrans1D2" presStyleIdx="0" presStyleCnt="3"/>
      <dgm:spPr/>
    </dgm:pt>
    <dgm:pt modelId="{BBD6E9CE-12AD-4BA8-931B-FB49358819B6}" type="pres">
      <dgm:prSet presAssocID="{5C31C6EB-42D9-4CA7-8B49-CC4247B36757}" presName="connTx" presStyleLbl="parChTrans1D2" presStyleIdx="0" presStyleCnt="3"/>
      <dgm:spPr/>
    </dgm:pt>
    <dgm:pt modelId="{CB6EFB31-BA89-4185-B115-E957655C0B31}" type="pres">
      <dgm:prSet presAssocID="{018BA342-DFCE-4B7B-98C5-ED06E1F6B6DC}" presName="root2" presStyleCnt="0"/>
      <dgm:spPr/>
    </dgm:pt>
    <dgm:pt modelId="{05C578BF-AEB1-469A-BD36-D784760569B2}" type="pres">
      <dgm:prSet presAssocID="{018BA342-DFCE-4B7B-98C5-ED06E1F6B6DC}" presName="LevelTwoTextNode" presStyleLbl="node2" presStyleIdx="0" presStyleCnt="3" custScaleX="225566" custScaleY="171826" custLinFactNeighborX="917" custLinFactNeighborY="7865">
        <dgm:presLayoutVars>
          <dgm:chPref val="3"/>
        </dgm:presLayoutVars>
      </dgm:prSet>
      <dgm:spPr/>
    </dgm:pt>
    <dgm:pt modelId="{6718B0F3-72B1-4C0F-A22E-D68B13C74EE9}" type="pres">
      <dgm:prSet presAssocID="{018BA342-DFCE-4B7B-98C5-ED06E1F6B6DC}" presName="level3hierChild" presStyleCnt="0"/>
      <dgm:spPr/>
    </dgm:pt>
    <dgm:pt modelId="{69CB8933-4FB0-4190-BF55-F7AE0EAA9E25}" type="pres">
      <dgm:prSet presAssocID="{9733A93C-52BD-4DA9-9CCC-8D1F2B343A88}" presName="conn2-1" presStyleLbl="parChTrans1D2" presStyleIdx="1" presStyleCnt="3"/>
      <dgm:spPr/>
    </dgm:pt>
    <dgm:pt modelId="{FAF817CC-E52F-4195-9598-A53A33547B23}" type="pres">
      <dgm:prSet presAssocID="{9733A93C-52BD-4DA9-9CCC-8D1F2B343A88}" presName="connTx" presStyleLbl="parChTrans1D2" presStyleIdx="1" presStyleCnt="3"/>
      <dgm:spPr/>
    </dgm:pt>
    <dgm:pt modelId="{AC612B31-EA09-4079-8232-27ECFBAA9C53}" type="pres">
      <dgm:prSet presAssocID="{9337A31D-1B98-4B58-8634-A1E2FF4C6EE9}" presName="root2" presStyleCnt="0"/>
      <dgm:spPr/>
    </dgm:pt>
    <dgm:pt modelId="{CBFE5882-BF04-4B75-B827-9BC78F12FBAB}" type="pres">
      <dgm:prSet presAssocID="{9337A31D-1B98-4B58-8634-A1E2FF4C6EE9}" presName="LevelTwoTextNode" presStyleLbl="node2" presStyleIdx="1" presStyleCnt="3" custScaleX="225792" custScaleY="128987" custLinFactNeighborX="1136" custLinFactNeighborY="-127">
        <dgm:presLayoutVars>
          <dgm:chPref val="3"/>
        </dgm:presLayoutVars>
      </dgm:prSet>
      <dgm:spPr/>
    </dgm:pt>
    <dgm:pt modelId="{EEC8A7F4-7DD8-4EDE-A849-0277FE2649D5}" type="pres">
      <dgm:prSet presAssocID="{9337A31D-1B98-4B58-8634-A1E2FF4C6EE9}" presName="level3hierChild" presStyleCnt="0"/>
      <dgm:spPr/>
    </dgm:pt>
    <dgm:pt modelId="{C65BFA7D-8D0C-4413-B67B-B11C9D6F63D7}" type="pres">
      <dgm:prSet presAssocID="{3D79F3A6-9DEF-4C9C-BC37-1242B5B57026}" presName="conn2-1" presStyleLbl="parChTrans1D2" presStyleIdx="2" presStyleCnt="3"/>
      <dgm:spPr/>
    </dgm:pt>
    <dgm:pt modelId="{1A24FE46-45C5-4EB9-8483-5ADD507EB973}" type="pres">
      <dgm:prSet presAssocID="{3D79F3A6-9DEF-4C9C-BC37-1242B5B57026}" presName="connTx" presStyleLbl="parChTrans1D2" presStyleIdx="2" presStyleCnt="3"/>
      <dgm:spPr/>
    </dgm:pt>
    <dgm:pt modelId="{CDF67E33-F8CB-4B00-B2FB-2A79E45B8F84}" type="pres">
      <dgm:prSet presAssocID="{C1EBCA60-22D6-490B-8773-71C403881C4D}" presName="root2" presStyleCnt="0"/>
      <dgm:spPr/>
    </dgm:pt>
    <dgm:pt modelId="{38B00B4D-0EFA-483F-A2EE-2C90D32076F5}" type="pres">
      <dgm:prSet presAssocID="{C1EBCA60-22D6-490B-8773-71C403881C4D}" presName="LevelTwoTextNode" presStyleLbl="node2" presStyleIdx="2" presStyleCnt="3" custScaleX="226018" custScaleY="133132" custLinFactNeighborX="1058" custLinFactNeighborY="3496">
        <dgm:presLayoutVars>
          <dgm:chPref val="3"/>
        </dgm:presLayoutVars>
      </dgm:prSet>
      <dgm:spPr/>
    </dgm:pt>
    <dgm:pt modelId="{3521F01D-453D-4765-A647-EA6E3596601F}" type="pres">
      <dgm:prSet presAssocID="{C1EBCA60-22D6-490B-8773-71C403881C4D}" presName="level3hierChild" presStyleCnt="0"/>
      <dgm:spPr/>
    </dgm:pt>
  </dgm:ptLst>
  <dgm:cxnLst>
    <dgm:cxn modelId="{2F35CE0D-7CC1-47AF-8508-6D7D14FB8165}" type="presOf" srcId="{9733A93C-52BD-4DA9-9CCC-8D1F2B343A88}" destId="{FAF817CC-E52F-4195-9598-A53A33547B23}" srcOrd="1" destOrd="0" presId="urn:microsoft.com/office/officeart/2008/layout/HorizontalMultiLevelHierarchy"/>
    <dgm:cxn modelId="{218B9211-DDEC-44A0-9B0E-F72091EE224B}" type="presOf" srcId="{3D79F3A6-9DEF-4C9C-BC37-1242B5B57026}" destId="{1A24FE46-45C5-4EB9-8483-5ADD507EB973}" srcOrd="1" destOrd="0" presId="urn:microsoft.com/office/officeart/2008/layout/HorizontalMultiLevelHierarchy"/>
    <dgm:cxn modelId="{A5B8471D-55C1-460D-9C40-B160B45C733C}" srcId="{B0EB4E23-5602-4C9E-8E87-42C9143CA492}" destId="{E2A035CA-9A22-45AD-BBA9-0A8E499469F1}" srcOrd="0" destOrd="0" parTransId="{36DD29C7-E4D4-49B3-96D2-1187F5F4B5E9}" sibTransId="{618B3553-DF48-4FB7-8F69-919D1D400DE0}"/>
    <dgm:cxn modelId="{F1C41749-F588-4948-A5D6-D53EE1232EF2}" type="presOf" srcId="{C1EBCA60-22D6-490B-8773-71C403881C4D}" destId="{38B00B4D-0EFA-483F-A2EE-2C90D32076F5}" srcOrd="0" destOrd="0" presId="urn:microsoft.com/office/officeart/2008/layout/HorizontalMultiLevelHierarchy"/>
    <dgm:cxn modelId="{343C2450-4EB5-46A2-A622-F3F9E0C1ACA4}" type="presOf" srcId="{E2A035CA-9A22-45AD-BBA9-0A8E499469F1}" destId="{09F8FE25-BD9C-48A9-B551-9B8DBEF1EEDB}" srcOrd="0" destOrd="0" presId="urn:microsoft.com/office/officeart/2008/layout/HorizontalMultiLevelHierarchy"/>
    <dgm:cxn modelId="{48064C7A-EEE1-40EA-A306-EB317CD2C31D}" srcId="{E2A035CA-9A22-45AD-BBA9-0A8E499469F1}" destId="{018BA342-DFCE-4B7B-98C5-ED06E1F6B6DC}" srcOrd="0" destOrd="0" parTransId="{5C31C6EB-42D9-4CA7-8B49-CC4247B36757}" sibTransId="{DE45E602-48D6-470B-B16A-58EE62FB09B9}"/>
    <dgm:cxn modelId="{26CB5482-E70C-417A-B308-90AF18D27893}" srcId="{E2A035CA-9A22-45AD-BBA9-0A8E499469F1}" destId="{9337A31D-1B98-4B58-8634-A1E2FF4C6EE9}" srcOrd="1" destOrd="0" parTransId="{9733A93C-52BD-4DA9-9CCC-8D1F2B343A88}" sibTransId="{83FD9063-434A-48DE-8774-7DA4F5513705}"/>
    <dgm:cxn modelId="{3AC75993-EEAF-43BE-9892-76D0731FBC21}" type="presOf" srcId="{9733A93C-52BD-4DA9-9CCC-8D1F2B343A88}" destId="{69CB8933-4FB0-4190-BF55-F7AE0EAA9E25}" srcOrd="0" destOrd="0" presId="urn:microsoft.com/office/officeart/2008/layout/HorizontalMultiLevelHierarchy"/>
    <dgm:cxn modelId="{352DD39F-8724-44B5-8F2D-801F5BF338AF}" type="presOf" srcId="{3D79F3A6-9DEF-4C9C-BC37-1242B5B57026}" destId="{C65BFA7D-8D0C-4413-B67B-B11C9D6F63D7}" srcOrd="0" destOrd="0" presId="urn:microsoft.com/office/officeart/2008/layout/HorizontalMultiLevelHierarchy"/>
    <dgm:cxn modelId="{8A6869A5-2C77-4164-9D28-0A761A85887A}" srcId="{E2A035CA-9A22-45AD-BBA9-0A8E499469F1}" destId="{C1EBCA60-22D6-490B-8773-71C403881C4D}" srcOrd="2" destOrd="0" parTransId="{3D79F3A6-9DEF-4C9C-BC37-1242B5B57026}" sibTransId="{1A952474-5915-4120-B4AC-597923CC9714}"/>
    <dgm:cxn modelId="{63D27BAA-B459-4FDA-AE9A-5D7C2186BE24}" type="presOf" srcId="{5C31C6EB-42D9-4CA7-8B49-CC4247B36757}" destId="{E9D5F424-E69A-4438-9AE1-9F4405656F64}" srcOrd="0" destOrd="0" presId="urn:microsoft.com/office/officeart/2008/layout/HorizontalMultiLevelHierarchy"/>
    <dgm:cxn modelId="{ECCF28B2-6231-44D0-8EAB-AF4B6AE1CBF4}" type="presOf" srcId="{B0EB4E23-5602-4C9E-8E87-42C9143CA492}" destId="{C1BCE08C-6DBC-4B1A-AFE0-BE881B71A443}" srcOrd="0" destOrd="0" presId="urn:microsoft.com/office/officeart/2008/layout/HorizontalMultiLevelHierarchy"/>
    <dgm:cxn modelId="{0459FEBC-2316-4C9C-872D-9E5DA1A129BA}" type="presOf" srcId="{018BA342-DFCE-4B7B-98C5-ED06E1F6B6DC}" destId="{05C578BF-AEB1-469A-BD36-D784760569B2}" srcOrd="0" destOrd="0" presId="urn:microsoft.com/office/officeart/2008/layout/HorizontalMultiLevelHierarchy"/>
    <dgm:cxn modelId="{FDF35BF2-F888-4130-8B0E-C4454DBA001F}" type="presOf" srcId="{9337A31D-1B98-4B58-8634-A1E2FF4C6EE9}" destId="{CBFE5882-BF04-4B75-B827-9BC78F12FBAB}" srcOrd="0" destOrd="0" presId="urn:microsoft.com/office/officeart/2008/layout/HorizontalMultiLevelHierarchy"/>
    <dgm:cxn modelId="{9CEF6BF9-E592-464C-A632-6134F2CA1B3C}" type="presOf" srcId="{5C31C6EB-42D9-4CA7-8B49-CC4247B36757}" destId="{BBD6E9CE-12AD-4BA8-931B-FB49358819B6}" srcOrd="1" destOrd="0" presId="urn:microsoft.com/office/officeart/2008/layout/HorizontalMultiLevelHierarchy"/>
    <dgm:cxn modelId="{41F81F18-F7B0-42D1-9B6E-A6990F201282}" type="presParOf" srcId="{C1BCE08C-6DBC-4B1A-AFE0-BE881B71A443}" destId="{3290578B-4F2D-4E9A-BD42-C8BB28C9A5DB}" srcOrd="0" destOrd="0" presId="urn:microsoft.com/office/officeart/2008/layout/HorizontalMultiLevelHierarchy"/>
    <dgm:cxn modelId="{F938CB6D-283F-414B-B2F2-F072BA2AB573}" type="presParOf" srcId="{3290578B-4F2D-4E9A-BD42-C8BB28C9A5DB}" destId="{09F8FE25-BD9C-48A9-B551-9B8DBEF1EEDB}" srcOrd="0" destOrd="0" presId="urn:microsoft.com/office/officeart/2008/layout/HorizontalMultiLevelHierarchy"/>
    <dgm:cxn modelId="{2ADE83BF-3FC7-4070-A735-9F22759904FF}" type="presParOf" srcId="{3290578B-4F2D-4E9A-BD42-C8BB28C9A5DB}" destId="{EA24583F-175F-46A5-B82B-4C3C04FBBFFA}" srcOrd="1" destOrd="0" presId="urn:microsoft.com/office/officeart/2008/layout/HorizontalMultiLevelHierarchy"/>
    <dgm:cxn modelId="{3AE194F9-8A7B-44DF-9000-860838658828}" type="presParOf" srcId="{EA24583F-175F-46A5-B82B-4C3C04FBBFFA}" destId="{E9D5F424-E69A-4438-9AE1-9F4405656F64}" srcOrd="0" destOrd="0" presId="urn:microsoft.com/office/officeart/2008/layout/HorizontalMultiLevelHierarchy"/>
    <dgm:cxn modelId="{C1A762E0-0997-44A2-AE07-9B4BDCF47890}" type="presParOf" srcId="{E9D5F424-E69A-4438-9AE1-9F4405656F64}" destId="{BBD6E9CE-12AD-4BA8-931B-FB49358819B6}" srcOrd="0" destOrd="0" presId="urn:microsoft.com/office/officeart/2008/layout/HorizontalMultiLevelHierarchy"/>
    <dgm:cxn modelId="{AD7525DE-87C0-4EE9-B55C-43087AD9CEAB}" type="presParOf" srcId="{EA24583F-175F-46A5-B82B-4C3C04FBBFFA}" destId="{CB6EFB31-BA89-4185-B115-E957655C0B31}" srcOrd="1" destOrd="0" presId="urn:microsoft.com/office/officeart/2008/layout/HorizontalMultiLevelHierarchy"/>
    <dgm:cxn modelId="{281E7CE0-0168-4CCD-8EE3-48F9FE6EC575}" type="presParOf" srcId="{CB6EFB31-BA89-4185-B115-E957655C0B31}" destId="{05C578BF-AEB1-469A-BD36-D784760569B2}" srcOrd="0" destOrd="0" presId="urn:microsoft.com/office/officeart/2008/layout/HorizontalMultiLevelHierarchy"/>
    <dgm:cxn modelId="{5689974D-51AD-464E-B9AB-97B989BF6DF0}" type="presParOf" srcId="{CB6EFB31-BA89-4185-B115-E957655C0B31}" destId="{6718B0F3-72B1-4C0F-A22E-D68B13C74EE9}" srcOrd="1" destOrd="0" presId="urn:microsoft.com/office/officeart/2008/layout/HorizontalMultiLevelHierarchy"/>
    <dgm:cxn modelId="{4F222F13-0FA6-4667-80CE-E4C151195D2B}" type="presParOf" srcId="{EA24583F-175F-46A5-B82B-4C3C04FBBFFA}" destId="{69CB8933-4FB0-4190-BF55-F7AE0EAA9E25}" srcOrd="2" destOrd="0" presId="urn:microsoft.com/office/officeart/2008/layout/HorizontalMultiLevelHierarchy"/>
    <dgm:cxn modelId="{613906EB-941F-4765-984E-E837355B7542}" type="presParOf" srcId="{69CB8933-4FB0-4190-BF55-F7AE0EAA9E25}" destId="{FAF817CC-E52F-4195-9598-A53A33547B23}" srcOrd="0" destOrd="0" presId="urn:microsoft.com/office/officeart/2008/layout/HorizontalMultiLevelHierarchy"/>
    <dgm:cxn modelId="{88154D76-B38C-40B7-BEDA-0D24675873B4}" type="presParOf" srcId="{EA24583F-175F-46A5-B82B-4C3C04FBBFFA}" destId="{AC612B31-EA09-4079-8232-27ECFBAA9C53}" srcOrd="3" destOrd="0" presId="urn:microsoft.com/office/officeart/2008/layout/HorizontalMultiLevelHierarchy"/>
    <dgm:cxn modelId="{47B0551F-ED1B-4707-A505-DC5955328C8E}" type="presParOf" srcId="{AC612B31-EA09-4079-8232-27ECFBAA9C53}" destId="{CBFE5882-BF04-4B75-B827-9BC78F12FBAB}" srcOrd="0" destOrd="0" presId="urn:microsoft.com/office/officeart/2008/layout/HorizontalMultiLevelHierarchy"/>
    <dgm:cxn modelId="{9CD5F324-983D-4231-8E2D-67095545A1F6}" type="presParOf" srcId="{AC612B31-EA09-4079-8232-27ECFBAA9C53}" destId="{EEC8A7F4-7DD8-4EDE-A849-0277FE2649D5}" srcOrd="1" destOrd="0" presId="urn:microsoft.com/office/officeart/2008/layout/HorizontalMultiLevelHierarchy"/>
    <dgm:cxn modelId="{21A60BA4-7CBB-440C-9065-1598E1ACC82A}" type="presParOf" srcId="{EA24583F-175F-46A5-B82B-4C3C04FBBFFA}" destId="{C65BFA7D-8D0C-4413-B67B-B11C9D6F63D7}" srcOrd="4" destOrd="0" presId="urn:microsoft.com/office/officeart/2008/layout/HorizontalMultiLevelHierarchy"/>
    <dgm:cxn modelId="{80C30D00-8256-4CF2-97AF-F5F860E19FA3}" type="presParOf" srcId="{C65BFA7D-8D0C-4413-B67B-B11C9D6F63D7}" destId="{1A24FE46-45C5-4EB9-8483-5ADD507EB973}" srcOrd="0" destOrd="0" presId="urn:microsoft.com/office/officeart/2008/layout/HorizontalMultiLevelHierarchy"/>
    <dgm:cxn modelId="{208A7CED-4AD1-4A63-9147-7228B0C9324D}" type="presParOf" srcId="{EA24583F-175F-46A5-B82B-4C3C04FBBFFA}" destId="{CDF67E33-F8CB-4B00-B2FB-2A79E45B8F84}" srcOrd="5" destOrd="0" presId="urn:microsoft.com/office/officeart/2008/layout/HorizontalMultiLevelHierarchy"/>
    <dgm:cxn modelId="{05367EF9-8814-4FB3-8E43-66CE7FB403A7}" type="presParOf" srcId="{CDF67E33-F8CB-4B00-B2FB-2A79E45B8F84}" destId="{38B00B4D-0EFA-483F-A2EE-2C90D32076F5}" srcOrd="0" destOrd="0" presId="urn:microsoft.com/office/officeart/2008/layout/HorizontalMultiLevelHierarchy"/>
    <dgm:cxn modelId="{E02461EF-A633-4162-9D03-22369D0C7D07}" type="presParOf" srcId="{CDF67E33-F8CB-4B00-B2FB-2A79E45B8F84}" destId="{3521F01D-453D-4765-A647-EA6E3596601F}"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5BFA7D-8D0C-4413-B67B-B11C9D6F63D7}">
      <dsp:nvSpPr>
        <dsp:cNvPr id="0" name=""/>
        <dsp:cNvSpPr/>
      </dsp:nvSpPr>
      <dsp:spPr>
        <a:xfrm>
          <a:off x="1159508" y="3848138"/>
          <a:ext cx="950098" cy="2098224"/>
        </a:xfrm>
        <a:custGeom>
          <a:avLst/>
          <a:gdLst/>
          <a:ahLst/>
          <a:cxnLst/>
          <a:rect l="0" t="0" r="0" b="0"/>
          <a:pathLst>
            <a:path>
              <a:moveTo>
                <a:pt x="0" y="0"/>
              </a:moveTo>
              <a:lnTo>
                <a:pt x="475049" y="0"/>
              </a:lnTo>
              <a:lnTo>
                <a:pt x="475049" y="2098224"/>
              </a:lnTo>
              <a:lnTo>
                <a:pt x="950098" y="2098224"/>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1576975" y="4839668"/>
        <a:ext cx="115165" cy="115165"/>
      </dsp:txXfrm>
    </dsp:sp>
    <dsp:sp modelId="{69CB8933-4FB0-4190-BF55-F7AE0EAA9E25}">
      <dsp:nvSpPr>
        <dsp:cNvPr id="0" name=""/>
        <dsp:cNvSpPr/>
      </dsp:nvSpPr>
      <dsp:spPr>
        <a:xfrm>
          <a:off x="1159508" y="3801388"/>
          <a:ext cx="953382" cy="91440"/>
        </a:xfrm>
        <a:custGeom>
          <a:avLst/>
          <a:gdLst/>
          <a:ahLst/>
          <a:cxnLst/>
          <a:rect l="0" t="0" r="0" b="0"/>
          <a:pathLst>
            <a:path>
              <a:moveTo>
                <a:pt x="0" y="46750"/>
              </a:moveTo>
              <a:lnTo>
                <a:pt x="476691" y="46750"/>
              </a:lnTo>
              <a:lnTo>
                <a:pt x="476691" y="45720"/>
              </a:lnTo>
              <a:lnTo>
                <a:pt x="953382" y="45720"/>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612365" y="3823273"/>
        <a:ext cx="47669" cy="47669"/>
      </dsp:txXfrm>
    </dsp:sp>
    <dsp:sp modelId="{E9D5F424-E69A-4438-9AE1-9F4405656F64}">
      <dsp:nvSpPr>
        <dsp:cNvPr id="0" name=""/>
        <dsp:cNvSpPr/>
      </dsp:nvSpPr>
      <dsp:spPr>
        <a:xfrm>
          <a:off x="1159508" y="1444040"/>
          <a:ext cx="944162" cy="2404098"/>
        </a:xfrm>
        <a:custGeom>
          <a:avLst/>
          <a:gdLst/>
          <a:ahLst/>
          <a:cxnLst/>
          <a:rect l="0" t="0" r="0" b="0"/>
          <a:pathLst>
            <a:path>
              <a:moveTo>
                <a:pt x="0" y="2404098"/>
              </a:moveTo>
              <a:lnTo>
                <a:pt x="472081" y="2404098"/>
              </a:lnTo>
              <a:lnTo>
                <a:pt x="472081" y="0"/>
              </a:lnTo>
              <a:lnTo>
                <a:pt x="944162" y="0"/>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00050">
            <a:lnSpc>
              <a:spcPct val="90000"/>
            </a:lnSpc>
            <a:spcBef>
              <a:spcPct val="0"/>
            </a:spcBef>
            <a:spcAft>
              <a:spcPct val="35000"/>
            </a:spcAft>
            <a:buNone/>
          </a:pPr>
          <a:endParaRPr lang="en-GB" sz="900" kern="1200"/>
        </a:p>
      </dsp:txBody>
      <dsp:txXfrm>
        <a:off x="1567018" y="2581518"/>
        <a:ext cx="129142" cy="129142"/>
      </dsp:txXfrm>
    </dsp:sp>
    <dsp:sp modelId="{09F8FE25-BD9C-48A9-B551-9B8DBEF1EEDB}">
      <dsp:nvSpPr>
        <dsp:cNvPr id="0" name=""/>
        <dsp:cNvSpPr/>
      </dsp:nvSpPr>
      <dsp:spPr>
        <a:xfrm rot="16200000">
          <a:off x="-1285097" y="3435500"/>
          <a:ext cx="4063935" cy="825276"/>
        </a:xfrm>
        <a:prstGeom prst="rect">
          <a:avLst/>
        </a:prstGeom>
        <a:solidFill>
          <a:srgbClr val="FFC00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None/>
          </a:pPr>
          <a:r>
            <a:rPr lang="en-GB" sz="5300" kern="1200"/>
            <a:t>Year 4</a:t>
          </a:r>
        </a:p>
      </dsp:txBody>
      <dsp:txXfrm>
        <a:off x="-1285097" y="3435500"/>
        <a:ext cx="4063935" cy="825276"/>
      </dsp:txXfrm>
    </dsp:sp>
    <dsp:sp modelId="{05C578BF-AEB1-469A-BD36-D784760569B2}">
      <dsp:nvSpPr>
        <dsp:cNvPr id="0" name=""/>
        <dsp:cNvSpPr/>
      </dsp:nvSpPr>
      <dsp:spPr>
        <a:xfrm>
          <a:off x="2103670" y="473438"/>
          <a:ext cx="9496932" cy="1941203"/>
        </a:xfrm>
        <a:prstGeom prst="rect">
          <a:avLst/>
        </a:prstGeom>
        <a:solidFill>
          <a:schemeClr val="accent6"/>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Autumn Term</a:t>
          </a:r>
        </a:p>
        <a:p>
          <a:pPr marL="0" lvl="0" indent="0" algn="ctr" defTabSz="711200">
            <a:lnSpc>
              <a:spcPct val="90000"/>
            </a:lnSpc>
            <a:spcBef>
              <a:spcPct val="0"/>
            </a:spcBef>
            <a:spcAft>
              <a:spcPct val="35000"/>
            </a:spcAft>
            <a:buFont typeface="Arial" panose="020B0604020202020204" pitchFamily="34" charset="0"/>
            <a:buNone/>
          </a:pPr>
          <a:r>
            <a:rPr lang="en-GB" sz="1200" b="0" kern="1200" dirty="0">
              <a:solidFill>
                <a:prstClr val="black"/>
              </a:solidFill>
              <a:latin typeface="Arial" panose="020B0604020202020204" pitchFamily="34" charset="0"/>
              <a:ea typeface="+mn-ea"/>
              <a:cs typeface="Arial" panose="020B0604020202020204" pitchFamily="34" charset="0"/>
            </a:rPr>
            <a:t>Represent ‘many as 1’ using a unitised counter and a ‘stamping’ gesture</a:t>
          </a:r>
        </a:p>
        <a:p>
          <a:pPr marL="0" lvl="0" indent="0" algn="ctr" defTabSz="711200">
            <a:lnSpc>
              <a:spcPct val="90000"/>
            </a:lnSpc>
            <a:spcBef>
              <a:spcPct val="0"/>
            </a:spcBef>
            <a:spcAft>
              <a:spcPct val="35000"/>
            </a:spcAft>
            <a:buFont typeface="Arial" panose="020B0604020202020204" pitchFamily="34" charset="0"/>
            <a:buNone/>
          </a:pPr>
          <a:r>
            <a:rPr lang="en-GB" sz="1200" b="0" kern="1200" dirty="0">
              <a:solidFill>
                <a:prstClr val="black"/>
              </a:solidFill>
              <a:latin typeface="Arial" panose="020B0604020202020204" pitchFamily="34" charset="0"/>
              <a:ea typeface="+mn-ea"/>
              <a:cs typeface="Arial" panose="020B0604020202020204" pitchFamily="34" charset="0"/>
            </a:rPr>
            <a:t>Use the ‘five and a bit’ structure to double, and connect this to recalling  products when one of the factors is 2 or 4 </a:t>
          </a:r>
        </a:p>
        <a:p>
          <a:pPr marL="0" lvl="0" indent="0" algn="ctr" defTabSz="711200">
            <a:lnSpc>
              <a:spcPct val="90000"/>
            </a:lnSpc>
            <a:spcBef>
              <a:spcPct val="0"/>
            </a:spcBef>
            <a:spcAft>
              <a:spcPct val="35000"/>
            </a:spcAft>
            <a:buFont typeface="Arial" panose="020B0604020202020204" pitchFamily="34" charset="0"/>
            <a:buNone/>
          </a:pPr>
          <a:r>
            <a:rPr lang="en-GB" sz="1200" b="0" kern="1200" dirty="0">
              <a:solidFill>
                <a:prstClr val="black"/>
              </a:solidFill>
              <a:latin typeface="Arial" panose="020B0604020202020204" pitchFamily="34" charset="0"/>
              <a:ea typeface="+mn-ea"/>
              <a:cs typeface="Arial" panose="020B0604020202020204" pitchFamily="34" charset="0"/>
            </a:rPr>
            <a:t>Practise recalling products when one of the factors is 5 or 10</a:t>
          </a:r>
        </a:p>
        <a:p>
          <a:pPr marL="0" lvl="0" indent="0" algn="ctr" defTabSz="711200">
            <a:lnSpc>
              <a:spcPct val="90000"/>
            </a:lnSpc>
            <a:spcBef>
              <a:spcPct val="0"/>
            </a:spcBef>
            <a:spcAft>
              <a:spcPct val="35000"/>
            </a:spcAft>
            <a:buFont typeface="Arial" panose="020B0604020202020204" pitchFamily="34" charset="0"/>
            <a:buNone/>
          </a:pPr>
          <a:r>
            <a:rPr lang="en-GB" sz="1200" b="0" kern="1200" dirty="0">
              <a:solidFill>
                <a:prstClr val="black"/>
              </a:solidFill>
              <a:latin typeface="Arial" panose="020B0604020202020204" pitchFamily="34" charset="0"/>
              <a:ea typeface="+mn-ea"/>
              <a:cs typeface="Arial" panose="020B0604020202020204" pitchFamily="34" charset="0"/>
            </a:rPr>
            <a:t>Explore ‘square’ facts </a:t>
          </a:r>
        </a:p>
        <a:p>
          <a:pPr marL="0" lvl="0" indent="0" algn="ctr" defTabSz="711200">
            <a:lnSpc>
              <a:spcPct val="90000"/>
            </a:lnSpc>
            <a:spcBef>
              <a:spcPct val="0"/>
            </a:spcBef>
            <a:spcAft>
              <a:spcPct val="35000"/>
            </a:spcAft>
            <a:buFont typeface="Arial" panose="020B0604020202020204" pitchFamily="34" charset="0"/>
            <a:buNone/>
          </a:pPr>
          <a:r>
            <a:rPr lang="en-US" sz="1200" b="0" kern="1200" dirty="0">
              <a:solidFill>
                <a:prstClr val="black"/>
              </a:solidFill>
              <a:latin typeface="Arial" panose="020B0604020202020204" pitchFamily="34" charset="0"/>
              <a:ea typeface="+mn-ea"/>
              <a:cs typeface="Arial" panose="020B0604020202020204" pitchFamily="34" charset="0"/>
            </a:rPr>
            <a:t>Use the distributive property to explore the × 9, × 11 and × 12 facts</a:t>
          </a:r>
        </a:p>
        <a:p>
          <a:pPr marL="0" lvl="0" indent="0" algn="ctr" defTabSz="711200">
            <a:lnSpc>
              <a:spcPct val="90000"/>
            </a:lnSpc>
            <a:spcBef>
              <a:spcPct val="0"/>
            </a:spcBef>
            <a:spcAft>
              <a:spcPct val="35000"/>
            </a:spcAft>
            <a:buFont typeface="Arial" panose="020B0604020202020204" pitchFamily="34" charset="0"/>
            <a:buNone/>
          </a:pPr>
          <a:r>
            <a:rPr lang="en-GB" sz="1200" b="0" i="0" kern="1200" dirty="0">
              <a:solidFill>
                <a:prstClr val="black"/>
              </a:solidFill>
              <a:latin typeface="Arial" panose="020B0604020202020204" pitchFamily="34" charset="0"/>
              <a:ea typeface="+mn-ea"/>
              <a:cs typeface="Arial" panose="020B0604020202020204" pitchFamily="34" charset="0"/>
            </a:rPr>
            <a:t>Become familiar with the core multiplication facts (CMF) table and practise saying the smaller factor first regardless of the position of the factors </a:t>
          </a:r>
        </a:p>
      </dsp:txBody>
      <dsp:txXfrm>
        <a:off x="2103670" y="473438"/>
        <a:ext cx="9496932" cy="1941203"/>
      </dsp:txXfrm>
    </dsp:sp>
    <dsp:sp modelId="{CBFE5882-BF04-4B75-B827-9BC78F12FBAB}">
      <dsp:nvSpPr>
        <dsp:cNvPr id="0" name=""/>
        <dsp:cNvSpPr/>
      </dsp:nvSpPr>
      <dsp:spPr>
        <a:xfrm>
          <a:off x="2112891" y="2768355"/>
          <a:ext cx="9506448" cy="2157505"/>
        </a:xfrm>
        <a:prstGeom prst="rect">
          <a:avLst/>
        </a:prstGeom>
        <a:solidFill>
          <a:srgbClr val="BF900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algn="ctr" defTabSz="577850">
            <a:lnSpc>
              <a:spcPct val="90000"/>
            </a:lnSpc>
            <a:spcBef>
              <a:spcPct val="0"/>
            </a:spcBef>
            <a:spcAft>
              <a:spcPct val="35000"/>
            </a:spcAft>
            <a:buNone/>
          </a:pPr>
          <a:endParaRPr lang="en-GB" sz="1300" kern="1200" dirty="0"/>
        </a:p>
        <a:p>
          <a:pPr marL="0" lvl="0" indent="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 Spring Term</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Going For Gold </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The intention is that, over the course of this term, pupils will develop automaticity in all the multiplication facts, both those in the Core Multiplication Fact table (CMF) and others within the set of 144 facts. </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a:t>
          </a:r>
          <a:r>
            <a:rPr lang="en-GB" sz="1200" b="1" kern="1200" dirty="0">
              <a:solidFill>
                <a:prstClr val="black"/>
              </a:solidFill>
              <a:latin typeface="Arial" panose="020B0604020202020204" pitchFamily="34" charset="0"/>
              <a:ea typeface="+mn-ea"/>
              <a:cs typeface="Arial" panose="020B0604020202020204" pitchFamily="34" charset="0"/>
            </a:rPr>
            <a:t>Recap</a:t>
          </a:r>
          <a:r>
            <a:rPr lang="en-GB" sz="1200" b="0" kern="1200" dirty="0">
              <a:solidFill>
                <a:prstClr val="black"/>
              </a:solidFill>
              <a:latin typeface="Arial" panose="020B0604020202020204" pitchFamily="34" charset="0"/>
              <a:ea typeface="+mn-ea"/>
              <a:cs typeface="Arial" panose="020B0604020202020204" pitchFamily="34" charset="0"/>
            </a:rPr>
            <a:t>’: quick review of previously-learnt facts using the oral pattern as the initial prompt. </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a:t>
          </a:r>
          <a:r>
            <a:rPr lang="en-GB" sz="1200" b="1" kern="1200" dirty="0">
              <a:solidFill>
                <a:prstClr val="black"/>
              </a:solidFill>
              <a:latin typeface="Arial" panose="020B0604020202020204" pitchFamily="34" charset="0"/>
              <a:ea typeface="+mn-ea"/>
              <a:cs typeface="Arial" panose="020B0604020202020204" pitchFamily="34" charset="0"/>
            </a:rPr>
            <a:t>Understand</a:t>
          </a:r>
          <a:r>
            <a:rPr lang="en-GB" sz="1200" b="0" kern="1200" dirty="0">
              <a:solidFill>
                <a:prstClr val="black"/>
              </a:solidFill>
              <a:latin typeface="Arial" panose="020B0604020202020204" pitchFamily="34" charset="0"/>
              <a:ea typeface="+mn-ea"/>
              <a:cs typeface="Arial" panose="020B0604020202020204" pitchFamily="34" charset="0"/>
            </a:rPr>
            <a:t>’: this provides an opportunity for pupils to explore, in more depth, the structure of the 2 focus facts.</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a:t>
          </a:r>
          <a:r>
            <a:rPr lang="en-GB" sz="1200" b="1" kern="1200" dirty="0">
              <a:solidFill>
                <a:prstClr val="black"/>
              </a:solidFill>
              <a:latin typeface="Arial" panose="020B0604020202020204" pitchFamily="34" charset="0"/>
              <a:ea typeface="+mn-ea"/>
              <a:cs typeface="Arial" panose="020B0604020202020204" pitchFamily="34" charset="0"/>
            </a:rPr>
            <a:t>Explain</a:t>
          </a:r>
          <a:r>
            <a:rPr lang="en-GB" sz="1200" b="0" kern="1200" dirty="0">
              <a:solidFill>
                <a:prstClr val="black"/>
              </a:solidFill>
              <a:latin typeface="Arial" panose="020B0604020202020204" pitchFamily="34" charset="0"/>
              <a:ea typeface="+mn-ea"/>
              <a:cs typeface="Arial" panose="020B0604020202020204" pitchFamily="34" charset="0"/>
            </a:rPr>
            <a:t>’: Continue to develop and use good number sense to check answers, e.g. explaining why 7 × 9 gives a product that is less than 70 and must be an odd number because at least one of the factors is odd.</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a:t>
          </a:r>
          <a:r>
            <a:rPr lang="en-GB" sz="1200" b="1" kern="1200" dirty="0">
              <a:solidFill>
                <a:prstClr val="black"/>
              </a:solidFill>
              <a:latin typeface="Arial" panose="020B0604020202020204" pitchFamily="34" charset="0"/>
              <a:ea typeface="+mn-ea"/>
              <a:cs typeface="Arial" panose="020B0604020202020204" pitchFamily="34" charset="0"/>
            </a:rPr>
            <a:t>Say</a:t>
          </a:r>
          <a:r>
            <a:rPr lang="en-GB" sz="1200" b="0" kern="1200" dirty="0">
              <a:solidFill>
                <a:prstClr val="black"/>
              </a:solidFill>
              <a:latin typeface="Arial" panose="020B0604020202020204" pitchFamily="34" charset="0"/>
              <a:ea typeface="+mn-ea"/>
              <a:cs typeface="Arial" panose="020B0604020202020204" pitchFamily="34" charset="0"/>
            </a:rPr>
            <a:t>’: this provides an opportunity for pupils to practise saying the fact using the oral pattern of factor, factor, product, alongside the representations used.</a:t>
          </a:r>
        </a:p>
        <a:p>
          <a:pPr marL="0" lvl="0" algn="ctr" defTabSz="577850">
            <a:lnSpc>
              <a:spcPct val="90000"/>
            </a:lnSpc>
            <a:spcBef>
              <a:spcPct val="0"/>
            </a:spcBef>
            <a:spcAft>
              <a:spcPct val="35000"/>
            </a:spcAft>
            <a:buNone/>
          </a:pPr>
          <a:endParaRPr lang="en-GB" sz="1200" b="0" kern="1200" dirty="0">
            <a:solidFill>
              <a:prstClr val="black"/>
            </a:solidFill>
            <a:latin typeface="Calibri" panose="020F0502020204030204"/>
            <a:ea typeface="+mn-ea"/>
            <a:cs typeface="+mn-cs"/>
          </a:endParaRPr>
        </a:p>
      </dsp:txBody>
      <dsp:txXfrm>
        <a:off x="2112891" y="2768355"/>
        <a:ext cx="9506448" cy="2157505"/>
      </dsp:txXfrm>
    </dsp:sp>
    <dsp:sp modelId="{38B00B4D-0EFA-483F-A2EE-2C90D32076F5}">
      <dsp:nvSpPr>
        <dsp:cNvPr id="0" name=""/>
        <dsp:cNvSpPr/>
      </dsp:nvSpPr>
      <dsp:spPr>
        <a:xfrm>
          <a:off x="2109607" y="5304554"/>
          <a:ext cx="9515963" cy="128361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711200">
            <a:lnSpc>
              <a:spcPct val="90000"/>
            </a:lnSpc>
            <a:spcBef>
              <a:spcPct val="0"/>
            </a:spcBef>
            <a:spcAft>
              <a:spcPct val="35000"/>
            </a:spcAft>
            <a:buNone/>
          </a:pPr>
          <a:r>
            <a:rPr lang="en-GB" sz="1400" b="1" kern="1200">
              <a:solidFill>
                <a:schemeClr val="tx1"/>
              </a:solidFill>
            </a:rPr>
            <a:t> </a:t>
          </a:r>
          <a:r>
            <a:rPr lang="en-GB" sz="1600" b="1" kern="1200">
              <a:solidFill>
                <a:prstClr val="black"/>
              </a:solidFill>
              <a:latin typeface="Arial" panose="020B0604020202020204" pitchFamily="34" charset="0"/>
              <a:ea typeface="+mn-ea"/>
              <a:cs typeface="Arial" panose="020B0604020202020204" pitchFamily="34" charset="0"/>
            </a:rPr>
            <a:t>Summer Term</a:t>
          </a:r>
        </a:p>
        <a:p>
          <a:pPr marL="0" lvl="0" algn="ctr" defTabSz="622300">
            <a:lnSpc>
              <a:spcPct val="90000"/>
            </a:lnSpc>
            <a:spcBef>
              <a:spcPct val="0"/>
            </a:spcBef>
            <a:spcAft>
              <a:spcPct val="35000"/>
            </a:spcAft>
            <a:buNone/>
          </a:pPr>
          <a:r>
            <a:rPr lang="en-GB" sz="1200" b="0" kern="1200">
              <a:solidFill>
                <a:prstClr val="black"/>
              </a:solidFill>
              <a:latin typeface="Arial" panose="020B0604020202020204" pitchFamily="34" charset="0"/>
              <a:ea typeface="+mn-ea"/>
              <a:cs typeface="Arial" panose="020B0604020202020204" pitchFamily="34" charset="0"/>
            </a:rPr>
            <a:t>Connect contexts to writing and interpreting equations and connect multiplication equations and multiplication equations with a missing factor to division.</a:t>
          </a:r>
        </a:p>
        <a:p>
          <a:pPr marL="0" lvl="0" algn="ctr" defTabSz="622300">
            <a:lnSpc>
              <a:spcPct val="90000"/>
            </a:lnSpc>
            <a:spcBef>
              <a:spcPct val="0"/>
            </a:spcBef>
            <a:spcAft>
              <a:spcPct val="35000"/>
            </a:spcAft>
            <a:buNone/>
          </a:pPr>
          <a:r>
            <a:rPr lang="en-GB" sz="1200" b="0" kern="1200">
              <a:solidFill>
                <a:prstClr val="black"/>
              </a:solidFill>
              <a:latin typeface="Arial" panose="020B0604020202020204" pitchFamily="34" charset="0"/>
              <a:ea typeface="+mn-ea"/>
              <a:cs typeface="Arial" panose="020B0604020202020204" pitchFamily="34" charset="0"/>
            </a:rPr>
            <a:t>Know that the product in a multiplication equation is equivalent to the dividend in the corresponding division equation.  </a:t>
          </a:r>
        </a:p>
      </dsp:txBody>
      <dsp:txXfrm>
        <a:off x="2109607" y="5304554"/>
        <a:ext cx="9515963" cy="12836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5BFA7D-8D0C-4413-B67B-B11C9D6F63D7}">
      <dsp:nvSpPr>
        <dsp:cNvPr id="0" name=""/>
        <dsp:cNvSpPr/>
      </dsp:nvSpPr>
      <dsp:spPr>
        <a:xfrm>
          <a:off x="1159508" y="3848138"/>
          <a:ext cx="950098" cy="1832836"/>
        </a:xfrm>
        <a:custGeom>
          <a:avLst/>
          <a:gdLst/>
          <a:ahLst/>
          <a:cxnLst/>
          <a:rect l="0" t="0" r="0" b="0"/>
          <a:pathLst>
            <a:path>
              <a:moveTo>
                <a:pt x="0" y="0"/>
              </a:moveTo>
              <a:lnTo>
                <a:pt x="475049" y="0"/>
              </a:lnTo>
              <a:lnTo>
                <a:pt x="475049" y="1832836"/>
              </a:lnTo>
              <a:lnTo>
                <a:pt x="950098" y="1832836"/>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GB" sz="700" kern="1200"/>
        </a:p>
      </dsp:txBody>
      <dsp:txXfrm>
        <a:off x="1582946" y="4712945"/>
        <a:ext cx="103222" cy="103222"/>
      </dsp:txXfrm>
    </dsp:sp>
    <dsp:sp modelId="{69CB8933-4FB0-4190-BF55-F7AE0EAA9E25}">
      <dsp:nvSpPr>
        <dsp:cNvPr id="0" name=""/>
        <dsp:cNvSpPr/>
      </dsp:nvSpPr>
      <dsp:spPr>
        <a:xfrm>
          <a:off x="1159508" y="3631261"/>
          <a:ext cx="953382" cy="216877"/>
        </a:xfrm>
        <a:custGeom>
          <a:avLst/>
          <a:gdLst/>
          <a:ahLst/>
          <a:cxnLst/>
          <a:rect l="0" t="0" r="0" b="0"/>
          <a:pathLst>
            <a:path>
              <a:moveTo>
                <a:pt x="0" y="216877"/>
              </a:moveTo>
              <a:lnTo>
                <a:pt x="476691" y="216877"/>
              </a:lnTo>
              <a:lnTo>
                <a:pt x="476691" y="0"/>
              </a:lnTo>
              <a:lnTo>
                <a:pt x="953382" y="0"/>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611756" y="3715256"/>
        <a:ext cx="48886" cy="48886"/>
      </dsp:txXfrm>
    </dsp:sp>
    <dsp:sp modelId="{E9D5F424-E69A-4438-9AE1-9F4405656F64}">
      <dsp:nvSpPr>
        <dsp:cNvPr id="0" name=""/>
        <dsp:cNvSpPr/>
      </dsp:nvSpPr>
      <dsp:spPr>
        <a:xfrm>
          <a:off x="1159508" y="1482298"/>
          <a:ext cx="944162" cy="2365840"/>
        </a:xfrm>
        <a:custGeom>
          <a:avLst/>
          <a:gdLst/>
          <a:ahLst/>
          <a:cxnLst/>
          <a:rect l="0" t="0" r="0" b="0"/>
          <a:pathLst>
            <a:path>
              <a:moveTo>
                <a:pt x="0" y="2365840"/>
              </a:moveTo>
              <a:lnTo>
                <a:pt x="472081" y="2365840"/>
              </a:lnTo>
              <a:lnTo>
                <a:pt x="472081" y="0"/>
              </a:lnTo>
              <a:lnTo>
                <a:pt x="944162" y="0"/>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00050">
            <a:lnSpc>
              <a:spcPct val="90000"/>
            </a:lnSpc>
            <a:spcBef>
              <a:spcPct val="0"/>
            </a:spcBef>
            <a:spcAft>
              <a:spcPct val="35000"/>
            </a:spcAft>
            <a:buNone/>
          </a:pPr>
          <a:endParaRPr lang="en-GB" sz="900" kern="1200"/>
        </a:p>
      </dsp:txBody>
      <dsp:txXfrm>
        <a:off x="1567907" y="2601536"/>
        <a:ext cx="127364" cy="127364"/>
      </dsp:txXfrm>
    </dsp:sp>
    <dsp:sp modelId="{09F8FE25-BD9C-48A9-B551-9B8DBEF1EEDB}">
      <dsp:nvSpPr>
        <dsp:cNvPr id="0" name=""/>
        <dsp:cNvSpPr/>
      </dsp:nvSpPr>
      <dsp:spPr>
        <a:xfrm rot="16200000">
          <a:off x="-1285097" y="3435500"/>
          <a:ext cx="4063935" cy="825276"/>
        </a:xfrm>
        <a:prstGeom prst="rect">
          <a:avLst/>
        </a:prstGeom>
        <a:solidFill>
          <a:srgbClr val="7030A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None/>
          </a:pPr>
          <a:r>
            <a:rPr lang="en-GB" sz="5300" kern="1200" dirty="0"/>
            <a:t>Year 5</a:t>
          </a:r>
        </a:p>
      </dsp:txBody>
      <dsp:txXfrm>
        <a:off x="-1285097" y="3435500"/>
        <a:ext cx="4063935" cy="825276"/>
      </dsp:txXfrm>
    </dsp:sp>
    <dsp:sp modelId="{05C578BF-AEB1-469A-BD36-D784760569B2}">
      <dsp:nvSpPr>
        <dsp:cNvPr id="0" name=""/>
        <dsp:cNvSpPr/>
      </dsp:nvSpPr>
      <dsp:spPr>
        <a:xfrm>
          <a:off x="2103670" y="379503"/>
          <a:ext cx="9496932" cy="2205589"/>
        </a:xfrm>
        <a:prstGeom prst="rect">
          <a:avLst/>
        </a:prstGeom>
        <a:solidFill>
          <a:schemeClr val="accent6"/>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endParaRPr lang="en-GB" sz="1600" b="1" kern="1200" dirty="0">
            <a:solidFill>
              <a:prstClr val="black"/>
            </a:solidFill>
            <a:latin typeface="Arial" panose="020B0604020202020204" pitchFamily="34" charset="0"/>
            <a:ea typeface="+mn-ea"/>
            <a:cs typeface="Arial" panose="020B0604020202020204" pitchFamily="34" charset="0"/>
          </a:endParaRPr>
        </a:p>
        <a:p>
          <a:pPr marL="0" lvl="0" indent="0" algn="ctr" defTabSz="711200">
            <a:lnSpc>
              <a:spcPct val="90000"/>
            </a:lnSpc>
            <a:spcBef>
              <a:spcPct val="0"/>
            </a:spcBef>
            <a:spcAft>
              <a:spcPct val="35000"/>
            </a:spcAft>
            <a:buNone/>
          </a:pPr>
          <a:endParaRPr lang="en-GB" sz="1600" b="1" kern="1200" dirty="0">
            <a:solidFill>
              <a:prstClr val="black"/>
            </a:solidFill>
            <a:latin typeface="Arial" panose="020B0604020202020204" pitchFamily="34" charset="0"/>
            <a:ea typeface="+mn-ea"/>
            <a:cs typeface="Arial" panose="020B0604020202020204" pitchFamily="34" charset="0"/>
          </a:endParaRPr>
        </a:p>
        <a:p>
          <a:pPr marL="0" lvl="0" indent="0" algn="ctr" defTabSz="711200">
            <a:lnSpc>
              <a:spcPct val="90000"/>
            </a:lnSpc>
            <a:spcBef>
              <a:spcPct val="0"/>
            </a:spcBef>
            <a:spcAft>
              <a:spcPct val="35000"/>
            </a:spcAft>
            <a:buNone/>
          </a:pPr>
          <a:endParaRPr lang="en-GB" sz="1600" b="1" kern="1200" dirty="0">
            <a:solidFill>
              <a:prstClr val="black"/>
            </a:solidFill>
            <a:latin typeface="Arial" panose="020B0604020202020204" pitchFamily="34" charset="0"/>
            <a:ea typeface="+mn-ea"/>
            <a:cs typeface="Arial" panose="020B0604020202020204" pitchFamily="34" charset="0"/>
          </a:endParaRPr>
        </a:p>
        <a:p>
          <a:pPr marL="0" lvl="0" indent="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Autumn Term </a:t>
          </a: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Ensure familiarity with the CMF table saying the smaller factor first; know products that are square numbers, facts where 1 is a factor and where 10 is a factor.</a:t>
          </a: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Recap how unitised counters and equations can represent repeated units; recap contexts where 2 is a factor. </a:t>
          </a: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Make links between multiplication and division equations and know how the numbers are connected.</a:t>
          </a: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Use a ratio table to explore a scalar relationship when multiplying by 10 and by </a:t>
          </a:r>
          <a14:m xmlns:a14="http://schemas.microsoft.com/office/drawing/2010/main">
            <m:oMath xmlns:m="http://schemas.openxmlformats.org/officeDocument/2006/math">
              <m:f>
                <m:fPr>
                  <m:ctrlPr>
                    <a:rPr lang="en-GB" sz="1200" b="0" i="1" kern="1200" smtClean="0">
                      <a:solidFill>
                        <a:prstClr val="black"/>
                      </a:solidFill>
                      <a:latin typeface="Cambria Math" panose="02040503050406030204" pitchFamily="18" charset="0"/>
                      <a:ea typeface="+mn-ea"/>
                      <a:cs typeface="Arial" panose="020B0604020202020204" pitchFamily="34" charset="0"/>
                    </a:rPr>
                  </m:ctrlPr>
                </m:fPr>
                <m:num>
                  <m:r>
                    <a:rPr lang="en-GB" sz="1200" b="0" i="1" kern="1200" smtClean="0">
                      <a:solidFill>
                        <a:prstClr val="black"/>
                      </a:solidFill>
                      <a:latin typeface="Cambria Math" panose="02040503050406030204" pitchFamily="18" charset="0"/>
                      <a:ea typeface="+mn-ea"/>
                      <a:cs typeface="Arial" panose="020B0604020202020204" pitchFamily="34" charset="0"/>
                    </a:rPr>
                    <m:t>1</m:t>
                  </m:r>
                </m:num>
                <m:den>
                  <m:r>
                    <a:rPr lang="en-GB" sz="1200" b="0" i="1" kern="1200" smtClean="0">
                      <a:solidFill>
                        <a:prstClr val="black"/>
                      </a:solidFill>
                      <a:latin typeface="Cambria Math" panose="02040503050406030204" pitchFamily="18" charset="0"/>
                      <a:ea typeface="+mn-ea"/>
                      <a:cs typeface="Arial" panose="020B0604020202020204" pitchFamily="34" charset="0"/>
                    </a:rPr>
                    <m:t>10</m:t>
                  </m:r>
                </m:den>
              </m:f>
            </m:oMath>
          </a14:m>
          <a:r>
            <a:rPr lang="en-GB" sz="1200" b="0" kern="1200" dirty="0">
              <a:solidFill>
                <a:prstClr val="black"/>
              </a:solidFill>
              <a:latin typeface="Arial" panose="020B0604020202020204" pitchFamily="34" charset="0"/>
              <a:ea typeface="+mn-ea"/>
              <a:cs typeface="Arial" panose="020B0604020202020204" pitchFamily="34" charset="0"/>
            </a:rPr>
            <a:t>; 100 and </a:t>
          </a:r>
          <a14:m xmlns:a14="http://schemas.microsoft.com/office/drawing/2010/main">
            <m:oMath xmlns:m="http://schemas.openxmlformats.org/officeDocument/2006/math">
              <m:f>
                <m:fPr>
                  <m:ctrlPr>
                    <a:rPr lang="en-GB" sz="1200" b="0" i="1" kern="1200" smtClean="0">
                      <a:solidFill>
                        <a:prstClr val="black"/>
                      </a:solidFill>
                      <a:latin typeface="Cambria Math" panose="02040503050406030204" pitchFamily="18" charset="0"/>
                      <a:ea typeface="+mn-ea"/>
                      <a:cs typeface="Arial" panose="020B0604020202020204" pitchFamily="34" charset="0"/>
                    </a:rPr>
                  </m:ctrlPr>
                </m:fPr>
                <m:num>
                  <m:r>
                    <a:rPr lang="en-GB" sz="1200" b="0" i="1" kern="1200" smtClean="0">
                      <a:solidFill>
                        <a:prstClr val="black"/>
                      </a:solidFill>
                      <a:latin typeface="Cambria Math" panose="02040503050406030204" pitchFamily="18" charset="0"/>
                      <a:ea typeface="+mn-ea"/>
                      <a:cs typeface="Arial" panose="020B0604020202020204" pitchFamily="34" charset="0"/>
                    </a:rPr>
                    <m:t>1</m:t>
                  </m:r>
                </m:num>
                <m:den>
                  <m:r>
                    <a:rPr lang="en-GB" sz="1200" b="0" i="1" kern="1200" smtClean="0">
                      <a:solidFill>
                        <a:prstClr val="black"/>
                      </a:solidFill>
                      <a:latin typeface="Cambria Math" panose="02040503050406030204" pitchFamily="18" charset="0"/>
                      <a:ea typeface="+mn-ea"/>
                      <a:cs typeface="Arial" panose="020B0604020202020204" pitchFamily="34" charset="0"/>
                    </a:rPr>
                    <m:t>100</m:t>
                  </m:r>
                </m:den>
              </m:f>
            </m:oMath>
          </a14:m>
          <a:endParaRPr lang="en-GB" sz="1200" b="0" kern="1200" dirty="0">
            <a:solidFill>
              <a:prstClr val="black"/>
            </a:solidFill>
            <a:latin typeface="Arial" panose="020B0604020202020204" pitchFamily="34" charset="0"/>
            <a:ea typeface="+mn-ea"/>
            <a:cs typeface="Arial" panose="020B0604020202020204" pitchFamily="34" charset="0"/>
          </a:endParaRP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Multiply by a unit fraction connecting this to partitive and quotitive division.</a:t>
          </a: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Use a ratio table to explore a constant (functional) relationship. </a:t>
          </a:r>
        </a:p>
        <a:p>
          <a:pPr marL="0" lvl="0" algn="ctr" defTabSz="711200">
            <a:lnSpc>
              <a:spcPct val="90000"/>
            </a:lnSpc>
            <a:spcBef>
              <a:spcPct val="0"/>
            </a:spcBef>
            <a:spcAft>
              <a:spcPct val="35000"/>
            </a:spcAft>
            <a:buNone/>
          </a:pPr>
          <a:endParaRPr lang="en-GB" sz="1200" b="0" kern="1200" dirty="0">
            <a:solidFill>
              <a:prstClr val="black"/>
            </a:solidFill>
            <a:latin typeface="Arial" panose="020B0604020202020204" pitchFamily="34" charset="0"/>
            <a:ea typeface="+mn-ea"/>
            <a:cs typeface="Arial" panose="020B0604020202020204" pitchFamily="34" charset="0"/>
          </a:endParaRPr>
        </a:p>
        <a:p>
          <a:pPr marL="0" lvl="0" algn="ctr" defTabSz="711200">
            <a:lnSpc>
              <a:spcPct val="90000"/>
            </a:lnSpc>
            <a:spcBef>
              <a:spcPct val="0"/>
            </a:spcBef>
            <a:spcAft>
              <a:spcPct val="35000"/>
            </a:spcAft>
            <a:buNone/>
          </a:pPr>
          <a:endParaRPr lang="en-GB" sz="1200" b="0" kern="1200" dirty="0">
            <a:solidFill>
              <a:prstClr val="black"/>
            </a:solidFill>
            <a:latin typeface="Arial" panose="020B0604020202020204" pitchFamily="34" charset="0"/>
            <a:ea typeface="+mn-ea"/>
            <a:cs typeface="Arial" panose="020B0604020202020204" pitchFamily="34" charset="0"/>
          </a:endParaRPr>
        </a:p>
        <a:p>
          <a:pPr marL="0" lvl="0" algn="ctr" defTabSz="7112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 </a:t>
          </a:r>
        </a:p>
        <a:p>
          <a:pPr marL="0" lvl="0" algn="ctr" defTabSz="711200">
            <a:lnSpc>
              <a:spcPct val="90000"/>
            </a:lnSpc>
            <a:spcBef>
              <a:spcPct val="0"/>
            </a:spcBef>
            <a:spcAft>
              <a:spcPct val="35000"/>
            </a:spcAft>
            <a:buNone/>
          </a:pPr>
          <a:endParaRPr lang="en-GB" sz="1200" b="0" kern="1200" dirty="0">
            <a:solidFill>
              <a:prstClr val="black"/>
            </a:solidFill>
            <a:latin typeface="Arial" panose="020B0604020202020204" pitchFamily="34" charset="0"/>
            <a:ea typeface="+mn-ea"/>
            <a:cs typeface="Arial" panose="020B0604020202020204" pitchFamily="34" charset="0"/>
          </a:endParaRPr>
        </a:p>
      </dsp:txBody>
      <dsp:txXfrm>
        <a:off x="2103670" y="379503"/>
        <a:ext cx="9496932" cy="2205589"/>
      </dsp:txXfrm>
    </dsp:sp>
    <dsp:sp modelId="{CBFE5882-BF04-4B75-B827-9BC78F12FBAB}">
      <dsp:nvSpPr>
        <dsp:cNvPr id="0" name=""/>
        <dsp:cNvSpPr/>
      </dsp:nvSpPr>
      <dsp:spPr>
        <a:xfrm>
          <a:off x="2112891" y="2803411"/>
          <a:ext cx="9506448" cy="1655700"/>
        </a:xfrm>
        <a:prstGeom prst="rect">
          <a:avLst/>
        </a:prstGeom>
        <a:solidFill>
          <a:schemeClr val="accent2">
            <a:lumMod val="40000"/>
            <a:lumOff val="6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algn="ctr" defTabSz="577850">
            <a:lnSpc>
              <a:spcPct val="90000"/>
            </a:lnSpc>
            <a:spcBef>
              <a:spcPct val="0"/>
            </a:spcBef>
            <a:spcAft>
              <a:spcPct val="35000"/>
            </a:spcAft>
            <a:buNone/>
          </a:pPr>
          <a:endParaRPr lang="en-GB" sz="1300" kern="1200" dirty="0"/>
        </a:p>
        <a:p>
          <a:pPr marL="0" lvl="0" indent="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 </a:t>
          </a:r>
        </a:p>
        <a:p>
          <a:pPr marL="0" lvl="0" indent="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Spring Term</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Explore contexts where you can use either a multiplication and addition equation or a division equation with a remainder.</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Understand and use divisibility rules for 4, 8, 3, 6 and 9.</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Continue to understand that division equations can also be written as fractions 12 ÷ 3 = </a:t>
          </a:r>
          <a14:m xmlns:a14="http://schemas.microsoft.com/office/drawing/2010/main">
            <m:oMath xmlns:m="http://schemas.openxmlformats.org/officeDocument/2006/math">
              <m:f>
                <m:fPr>
                  <m:ctrlPr>
                    <a:rPr lang="en-GB" sz="1200" b="0" i="1" kern="1200" smtClean="0">
                      <a:solidFill>
                        <a:prstClr val="black"/>
                      </a:solidFill>
                      <a:latin typeface="Cambria Math" panose="02040503050406030204" pitchFamily="18" charset="0"/>
                      <a:ea typeface="+mn-ea"/>
                      <a:cs typeface="Arial" panose="020B0604020202020204" pitchFamily="34" charset="0"/>
                    </a:rPr>
                  </m:ctrlPr>
                </m:fPr>
                <m:num>
                  <m:r>
                    <a:rPr lang="en-GB" sz="1200" b="0" i="1" kern="1200" smtClean="0">
                      <a:solidFill>
                        <a:prstClr val="black"/>
                      </a:solidFill>
                      <a:latin typeface="Cambria Math" panose="02040503050406030204" pitchFamily="18" charset="0"/>
                      <a:ea typeface="+mn-ea"/>
                      <a:cs typeface="Arial" panose="020B0604020202020204" pitchFamily="34" charset="0"/>
                    </a:rPr>
                    <m:t>12</m:t>
                  </m:r>
                </m:num>
                <m:den>
                  <m:r>
                    <a:rPr lang="en-GB" sz="1200" b="0" i="1" kern="1200" smtClean="0">
                      <a:solidFill>
                        <a:prstClr val="black"/>
                      </a:solidFill>
                      <a:latin typeface="Cambria Math" panose="02040503050406030204" pitchFamily="18" charset="0"/>
                      <a:ea typeface="+mn-ea"/>
                      <a:cs typeface="Arial" panose="020B0604020202020204" pitchFamily="34" charset="0"/>
                    </a:rPr>
                    <m:t>3</m:t>
                  </m:r>
                </m:den>
              </m:f>
            </m:oMath>
          </a14:m>
          <a:r>
            <a:rPr lang="en-GB" sz="1200" b="0" kern="1200" dirty="0">
              <a:solidFill>
                <a:prstClr val="black"/>
              </a:solidFill>
              <a:latin typeface="Arial" panose="020B0604020202020204" pitchFamily="34" charset="0"/>
              <a:ea typeface="+mn-ea"/>
              <a:cs typeface="Arial" panose="020B0604020202020204" pitchFamily="34" charset="0"/>
            </a:rPr>
            <a:t> and notice the relationship between the numerator and the denominator, sorting and classifying improper fractions into those that give a whole number quotient and those that do not. </a:t>
          </a:r>
        </a:p>
        <a:p>
          <a:pPr marL="0" lvl="0" algn="ctr" defTabSz="57785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Recap facts in the 7 times table.</a:t>
          </a:r>
        </a:p>
        <a:p>
          <a:pPr marL="0" lvl="0" algn="ctr" defTabSz="577850">
            <a:lnSpc>
              <a:spcPct val="90000"/>
            </a:lnSpc>
            <a:spcBef>
              <a:spcPct val="0"/>
            </a:spcBef>
            <a:spcAft>
              <a:spcPct val="35000"/>
            </a:spcAft>
            <a:buNone/>
          </a:pPr>
          <a:endParaRPr lang="en-GB" sz="1200" b="0" kern="1200" dirty="0">
            <a:solidFill>
              <a:prstClr val="black"/>
            </a:solidFill>
            <a:latin typeface="Arial" panose="020B0604020202020204" pitchFamily="34" charset="0"/>
            <a:ea typeface="+mn-ea"/>
            <a:cs typeface="Arial" panose="020B0604020202020204" pitchFamily="34" charset="0"/>
          </a:endParaRPr>
        </a:p>
        <a:p>
          <a:pPr marL="0" lvl="0" algn="ctr" defTabSz="577850">
            <a:lnSpc>
              <a:spcPct val="90000"/>
            </a:lnSpc>
            <a:spcBef>
              <a:spcPct val="0"/>
            </a:spcBef>
            <a:spcAft>
              <a:spcPct val="35000"/>
            </a:spcAft>
            <a:buNone/>
          </a:pPr>
          <a:endParaRPr lang="en-GB" sz="1200" b="0" kern="1200" dirty="0">
            <a:solidFill>
              <a:prstClr val="black"/>
            </a:solidFill>
            <a:latin typeface="Arial" panose="020B0604020202020204" pitchFamily="34" charset="0"/>
            <a:ea typeface="+mn-ea"/>
            <a:cs typeface="Arial" panose="020B0604020202020204" pitchFamily="34" charset="0"/>
          </a:endParaRPr>
        </a:p>
        <a:p>
          <a:pPr marL="0" lvl="0" algn="ctr" defTabSz="577850">
            <a:lnSpc>
              <a:spcPct val="90000"/>
            </a:lnSpc>
            <a:spcBef>
              <a:spcPct val="0"/>
            </a:spcBef>
            <a:spcAft>
              <a:spcPct val="35000"/>
            </a:spcAft>
            <a:buNone/>
          </a:pPr>
          <a:endParaRPr lang="en-GB" sz="1200" b="0" kern="1200" dirty="0">
            <a:solidFill>
              <a:prstClr val="black"/>
            </a:solidFill>
            <a:latin typeface="Calibri" panose="020F0502020204030204"/>
            <a:ea typeface="+mn-ea"/>
            <a:cs typeface="+mn-cs"/>
          </a:endParaRPr>
        </a:p>
      </dsp:txBody>
      <dsp:txXfrm>
        <a:off x="2112891" y="2803411"/>
        <a:ext cx="9506448" cy="1655700"/>
      </dsp:txXfrm>
    </dsp:sp>
    <dsp:sp modelId="{38B00B4D-0EFA-483F-A2EE-2C90D32076F5}">
      <dsp:nvSpPr>
        <dsp:cNvPr id="0" name=""/>
        <dsp:cNvSpPr/>
      </dsp:nvSpPr>
      <dsp:spPr>
        <a:xfrm>
          <a:off x="2109607" y="4826521"/>
          <a:ext cx="9515963" cy="1708906"/>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711200">
            <a:lnSpc>
              <a:spcPct val="90000"/>
            </a:lnSpc>
            <a:spcBef>
              <a:spcPct val="0"/>
            </a:spcBef>
            <a:spcAft>
              <a:spcPct val="35000"/>
            </a:spcAft>
            <a:buNone/>
          </a:pPr>
          <a:r>
            <a:rPr lang="en-GB" sz="1400" b="1" kern="1200" dirty="0">
              <a:solidFill>
                <a:schemeClr val="tx1"/>
              </a:solidFill>
            </a:rPr>
            <a:t> </a:t>
          </a:r>
        </a:p>
        <a:p>
          <a:pPr marL="0" lvl="0" indent="0" algn="ctr" defTabSz="711200">
            <a:lnSpc>
              <a:spcPct val="90000"/>
            </a:lnSpc>
            <a:spcBef>
              <a:spcPct val="0"/>
            </a:spcBef>
            <a:spcAft>
              <a:spcPct val="35000"/>
            </a:spcAft>
            <a:buNone/>
          </a:pPr>
          <a:r>
            <a:rPr lang="en-GB" sz="1600" b="1" kern="1200" dirty="0">
              <a:solidFill>
                <a:prstClr val="black"/>
              </a:solidFill>
              <a:latin typeface="Arial" panose="020B0604020202020204" pitchFamily="34" charset="0"/>
              <a:ea typeface="+mn-ea"/>
              <a:cs typeface="Arial" panose="020B0604020202020204" pitchFamily="34" charset="0"/>
            </a:rPr>
            <a:t>Summer Term</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Explore multiplicative composition including contexts that give rise to more than 2 factors.</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Explore the associative and commutative property of multiplication to make calculations more accessible.</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Consider what changes when you shift from one expression to another for example 3 × 72 to 3 × 73,  and 3 x 72 to 4 x 72, being able to explain what each number represents. </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Apply scaling by, 10, 100, </a:t>
          </a:r>
          <a14:m xmlns:a14="http://schemas.microsoft.com/office/drawing/2010/main">
            <m:oMath xmlns:m="http://schemas.openxmlformats.org/officeDocument/2006/math">
              <m:f>
                <m:fPr>
                  <m:ctrlPr>
                    <a:rPr lang="en-GB" sz="1200" b="0" i="1" kern="1200" dirty="0" smtClean="0">
                      <a:solidFill>
                        <a:prstClr val="black"/>
                      </a:solidFill>
                      <a:latin typeface="Cambria Math" panose="02040503050406030204" pitchFamily="18" charset="0"/>
                      <a:ea typeface="+mn-ea"/>
                      <a:cs typeface="Arial" panose="020B0604020202020204" pitchFamily="34" charset="0"/>
                    </a:rPr>
                  </m:ctrlPr>
                </m:fPr>
                <m:num>
                  <m:r>
                    <a:rPr lang="en-GB" sz="1200" b="0" i="1" kern="1200" dirty="0" smtClean="0">
                      <a:solidFill>
                        <a:prstClr val="black"/>
                      </a:solidFill>
                      <a:latin typeface="Cambria Math" panose="02040503050406030204" pitchFamily="18" charset="0"/>
                      <a:ea typeface="+mn-ea"/>
                      <a:cs typeface="Arial" panose="020B0604020202020204" pitchFamily="34" charset="0"/>
                    </a:rPr>
                    <m:t>1</m:t>
                  </m:r>
                </m:num>
                <m:den>
                  <m:r>
                    <a:rPr lang="en-GB" sz="1200" b="0" i="1" kern="1200" dirty="0" smtClean="0">
                      <a:solidFill>
                        <a:prstClr val="black"/>
                      </a:solidFill>
                      <a:latin typeface="Cambria Math" panose="02040503050406030204" pitchFamily="18" charset="0"/>
                      <a:ea typeface="+mn-ea"/>
                      <a:cs typeface="Arial" panose="020B0604020202020204" pitchFamily="34" charset="0"/>
                    </a:rPr>
                    <m:t>10</m:t>
                  </m:r>
                </m:den>
              </m:f>
            </m:oMath>
          </a14:m>
          <a:r>
            <a:rPr lang="en-GB" sz="1200" b="0" kern="1200" dirty="0">
              <a:solidFill>
                <a:prstClr val="black"/>
              </a:solidFill>
              <a:latin typeface="Arial" panose="020B0604020202020204" pitchFamily="34" charset="0"/>
              <a:ea typeface="+mn-ea"/>
              <a:cs typeface="Arial" panose="020B0604020202020204" pitchFamily="34" charset="0"/>
            </a:rPr>
            <a:t> or </a:t>
          </a:r>
          <a14:m xmlns:a14="http://schemas.microsoft.com/office/drawing/2010/main">
            <m:oMath xmlns:m="http://schemas.openxmlformats.org/officeDocument/2006/math">
              <m:f>
                <m:fPr>
                  <m:ctrlPr>
                    <a:rPr lang="en-GB" sz="1200" b="0" i="1" kern="1200" dirty="0" smtClean="0">
                      <a:solidFill>
                        <a:prstClr val="black"/>
                      </a:solidFill>
                      <a:latin typeface="Cambria Math" panose="02040503050406030204" pitchFamily="18" charset="0"/>
                      <a:ea typeface="+mn-ea"/>
                      <a:cs typeface="Arial" panose="020B0604020202020204" pitchFamily="34" charset="0"/>
                    </a:rPr>
                  </m:ctrlPr>
                </m:fPr>
                <m:num>
                  <m:r>
                    <a:rPr lang="en-GB" sz="1200" b="0" i="1" kern="1200" dirty="0" smtClean="0">
                      <a:solidFill>
                        <a:prstClr val="black"/>
                      </a:solidFill>
                      <a:latin typeface="Cambria Math" panose="02040503050406030204" pitchFamily="18" charset="0"/>
                      <a:ea typeface="+mn-ea"/>
                      <a:cs typeface="Arial" panose="020B0604020202020204" pitchFamily="34" charset="0"/>
                    </a:rPr>
                    <m:t>1</m:t>
                  </m:r>
                </m:num>
                <m:den>
                  <m:r>
                    <a:rPr lang="en-GB" sz="1200" b="0" i="1" kern="1200" dirty="0" smtClean="0">
                      <a:solidFill>
                        <a:prstClr val="black"/>
                      </a:solidFill>
                      <a:latin typeface="Cambria Math" panose="02040503050406030204" pitchFamily="18" charset="0"/>
                      <a:ea typeface="+mn-ea"/>
                      <a:cs typeface="Arial" panose="020B0604020202020204" pitchFamily="34" charset="0"/>
                    </a:rPr>
                    <m:t>100</m:t>
                  </m:r>
                </m:den>
              </m:f>
            </m:oMath>
          </a14:m>
          <a:r>
            <a:rPr lang="en-GB" sz="1200" b="0" kern="1200" dirty="0">
              <a:solidFill>
                <a:prstClr val="black"/>
              </a:solidFill>
              <a:latin typeface="Arial" panose="020B0604020202020204" pitchFamily="34" charset="0"/>
              <a:ea typeface="+mn-ea"/>
              <a:cs typeface="Arial" panose="020B0604020202020204" pitchFamily="34" charset="0"/>
            </a:rPr>
            <a:t> to known facts. </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  </a:t>
          </a:r>
        </a:p>
        <a:p>
          <a:pPr marL="0" lvl="0" algn="ctr" defTabSz="622300">
            <a:lnSpc>
              <a:spcPct val="90000"/>
            </a:lnSpc>
            <a:spcBef>
              <a:spcPct val="0"/>
            </a:spcBef>
            <a:spcAft>
              <a:spcPct val="35000"/>
            </a:spcAft>
            <a:buNone/>
          </a:pPr>
          <a:r>
            <a:rPr lang="en-GB" sz="1200" b="0" kern="1200" dirty="0">
              <a:solidFill>
                <a:prstClr val="black"/>
              </a:solidFill>
              <a:latin typeface="Arial" panose="020B0604020202020204" pitchFamily="34" charset="0"/>
              <a:ea typeface="+mn-ea"/>
              <a:cs typeface="Arial" panose="020B0604020202020204" pitchFamily="34" charset="0"/>
            </a:rPr>
            <a:t> </a:t>
          </a:r>
        </a:p>
      </dsp:txBody>
      <dsp:txXfrm>
        <a:off x="2109607" y="4826521"/>
        <a:ext cx="9515963" cy="1708906"/>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8D74F4-6496-4828-961A-AEF935801BDD}" type="datetimeFigureOut">
              <a:rPr lang="en-GB" smtClean="0"/>
              <a:t>18/01/2024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713ABC-F523-40B2-A99B-1FA7E3E52CD1}" type="slidenum">
              <a:rPr lang="en-GB" smtClean="0"/>
              <a:t>‹#›</a:t>
            </a:fld>
            <a:endParaRPr lang="en-GB"/>
          </a:p>
        </p:txBody>
      </p:sp>
    </p:spTree>
    <p:extLst>
      <p:ext uri="{BB962C8B-B14F-4D97-AF65-F5344CB8AC3E}">
        <p14:creationId xmlns:p14="http://schemas.microsoft.com/office/powerpoint/2010/main" val="2606992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ACC50D0-0CE6-4E1D-8B0D-274D301E576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66762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ACC50D0-0CE6-4E1D-8B0D-274D301E576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58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hyperlink" Target="https://www.ncetm.org.uk/%23https:/www.ncetm.org.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7B69B-7EE3-91DE-65DD-6ADAA1E3867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94459D6-8F15-4C2A-3E7F-24A5BF4BDA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8074829-5F40-B07D-FBA1-6800F6A3F9FA}"/>
              </a:ext>
            </a:extLst>
          </p:cNvPr>
          <p:cNvSpPr>
            <a:spLocks noGrp="1"/>
          </p:cNvSpPr>
          <p:nvPr>
            <p:ph type="dt" sz="half" idx="10"/>
          </p:nvPr>
        </p:nvSpPr>
        <p:spPr/>
        <p:txBody>
          <a:bodyPr/>
          <a:lstStyle/>
          <a:p>
            <a:fld id="{68F6F02C-56DD-445A-B0C2-B9B5B2DA5040}" type="datetimeFigureOut">
              <a:rPr lang="en-GB" smtClean="0"/>
              <a:t>18/01/2024</a:t>
            </a:fld>
            <a:endParaRPr lang="en-GB"/>
          </a:p>
        </p:txBody>
      </p:sp>
      <p:sp>
        <p:nvSpPr>
          <p:cNvPr id="5" name="Footer Placeholder 4">
            <a:extLst>
              <a:ext uri="{FF2B5EF4-FFF2-40B4-BE49-F238E27FC236}">
                <a16:creationId xmlns:a16="http://schemas.microsoft.com/office/drawing/2014/main" id="{F8591B46-C175-81AC-A9F2-2816A81BFE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5FC6E7-46A9-D60C-DF5F-0C41063DD53C}"/>
              </a:ext>
            </a:extLst>
          </p:cNvPr>
          <p:cNvSpPr>
            <a:spLocks noGrp="1"/>
          </p:cNvSpPr>
          <p:nvPr>
            <p:ph type="sldNum" sz="quarter" idx="12"/>
          </p:nvPr>
        </p:nvSpPr>
        <p:spPr/>
        <p:txBody>
          <a:bodyPr/>
          <a:lstStyle/>
          <a:p>
            <a:fld id="{4FAB877D-5A3B-4AF7-ACF2-7DCA512A468B}" type="slidenum">
              <a:rPr lang="en-GB" smtClean="0"/>
              <a:t>‹#›</a:t>
            </a:fld>
            <a:endParaRPr lang="en-GB"/>
          </a:p>
        </p:txBody>
      </p:sp>
    </p:spTree>
    <p:extLst>
      <p:ext uri="{BB962C8B-B14F-4D97-AF65-F5344CB8AC3E}">
        <p14:creationId xmlns:p14="http://schemas.microsoft.com/office/powerpoint/2010/main" val="3000978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FC027-C302-CB34-AAAF-8F3BDCCDB58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0DD0D12-2607-476B-1F2A-D362F568F8D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A47F94-E342-2773-4C19-E9AFE459B1AB}"/>
              </a:ext>
            </a:extLst>
          </p:cNvPr>
          <p:cNvSpPr>
            <a:spLocks noGrp="1"/>
          </p:cNvSpPr>
          <p:nvPr>
            <p:ph type="dt" sz="half" idx="10"/>
          </p:nvPr>
        </p:nvSpPr>
        <p:spPr/>
        <p:txBody>
          <a:bodyPr/>
          <a:lstStyle/>
          <a:p>
            <a:fld id="{68F6F02C-56DD-445A-B0C2-B9B5B2DA5040}" type="datetimeFigureOut">
              <a:rPr lang="en-GB" smtClean="0"/>
              <a:t>18/01/2024</a:t>
            </a:fld>
            <a:endParaRPr lang="en-GB"/>
          </a:p>
        </p:txBody>
      </p:sp>
      <p:sp>
        <p:nvSpPr>
          <p:cNvPr id="5" name="Footer Placeholder 4">
            <a:extLst>
              <a:ext uri="{FF2B5EF4-FFF2-40B4-BE49-F238E27FC236}">
                <a16:creationId xmlns:a16="http://schemas.microsoft.com/office/drawing/2014/main" id="{BA024C34-7035-2B66-3478-E6506E59A4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81C966-5229-0A51-9F27-44E55EB14810}"/>
              </a:ext>
            </a:extLst>
          </p:cNvPr>
          <p:cNvSpPr>
            <a:spLocks noGrp="1"/>
          </p:cNvSpPr>
          <p:nvPr>
            <p:ph type="sldNum" sz="quarter" idx="12"/>
          </p:nvPr>
        </p:nvSpPr>
        <p:spPr/>
        <p:txBody>
          <a:bodyPr/>
          <a:lstStyle/>
          <a:p>
            <a:fld id="{4FAB877D-5A3B-4AF7-ACF2-7DCA512A468B}" type="slidenum">
              <a:rPr lang="en-GB" smtClean="0"/>
              <a:t>‹#›</a:t>
            </a:fld>
            <a:endParaRPr lang="en-GB"/>
          </a:p>
        </p:txBody>
      </p:sp>
    </p:spTree>
    <p:extLst>
      <p:ext uri="{BB962C8B-B14F-4D97-AF65-F5344CB8AC3E}">
        <p14:creationId xmlns:p14="http://schemas.microsoft.com/office/powerpoint/2010/main" val="2943053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4FB23-8EFD-7715-A065-878D92C2748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1CA57E1-C381-3998-2BA6-6FDA866D612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EBCF00D-DC15-7619-292D-DEE526526027}"/>
              </a:ext>
            </a:extLst>
          </p:cNvPr>
          <p:cNvSpPr>
            <a:spLocks noGrp="1"/>
          </p:cNvSpPr>
          <p:nvPr>
            <p:ph type="dt" sz="half" idx="10"/>
          </p:nvPr>
        </p:nvSpPr>
        <p:spPr/>
        <p:txBody>
          <a:bodyPr/>
          <a:lstStyle/>
          <a:p>
            <a:fld id="{68F6F02C-56DD-445A-B0C2-B9B5B2DA5040}" type="datetimeFigureOut">
              <a:rPr lang="en-GB" smtClean="0"/>
              <a:t>18/01/2024</a:t>
            </a:fld>
            <a:endParaRPr lang="en-GB"/>
          </a:p>
        </p:txBody>
      </p:sp>
      <p:sp>
        <p:nvSpPr>
          <p:cNvPr id="5" name="Footer Placeholder 4">
            <a:extLst>
              <a:ext uri="{FF2B5EF4-FFF2-40B4-BE49-F238E27FC236}">
                <a16:creationId xmlns:a16="http://schemas.microsoft.com/office/drawing/2014/main" id="{457F5185-C7E1-6173-EC36-09E69F567C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D36687-C3DB-9C69-0E74-07C65540F923}"/>
              </a:ext>
            </a:extLst>
          </p:cNvPr>
          <p:cNvSpPr>
            <a:spLocks noGrp="1"/>
          </p:cNvSpPr>
          <p:nvPr>
            <p:ph type="sldNum" sz="quarter" idx="12"/>
          </p:nvPr>
        </p:nvSpPr>
        <p:spPr/>
        <p:txBody>
          <a:bodyPr/>
          <a:lstStyle/>
          <a:p>
            <a:fld id="{4FAB877D-5A3B-4AF7-ACF2-7DCA512A468B}" type="slidenum">
              <a:rPr lang="en-GB" smtClean="0"/>
              <a:t>‹#›</a:t>
            </a:fld>
            <a:endParaRPr lang="en-GB"/>
          </a:p>
        </p:txBody>
      </p:sp>
    </p:spTree>
    <p:extLst>
      <p:ext uri="{BB962C8B-B14F-4D97-AF65-F5344CB8AC3E}">
        <p14:creationId xmlns:p14="http://schemas.microsoft.com/office/powerpoint/2010/main" val="4133448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B8733-723B-1F9B-9D68-2216A2708B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7736FED-871C-F96B-0723-A7D6AE62C4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1B244FB-0A5A-2DF9-3C2F-D104C9E56B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6AD3901-27FB-4CB1-23BB-8402BD38B571}"/>
              </a:ext>
            </a:extLst>
          </p:cNvPr>
          <p:cNvSpPr>
            <a:spLocks noGrp="1"/>
          </p:cNvSpPr>
          <p:nvPr>
            <p:ph type="dt" sz="half" idx="10"/>
          </p:nvPr>
        </p:nvSpPr>
        <p:spPr/>
        <p:txBody>
          <a:bodyPr/>
          <a:lstStyle/>
          <a:p>
            <a:fld id="{68F6F02C-56DD-445A-B0C2-B9B5B2DA5040}" type="datetimeFigureOut">
              <a:rPr lang="en-GB" smtClean="0"/>
              <a:t>18/01/2024</a:t>
            </a:fld>
            <a:endParaRPr lang="en-GB"/>
          </a:p>
        </p:txBody>
      </p:sp>
      <p:sp>
        <p:nvSpPr>
          <p:cNvPr id="6" name="Footer Placeholder 5">
            <a:extLst>
              <a:ext uri="{FF2B5EF4-FFF2-40B4-BE49-F238E27FC236}">
                <a16:creationId xmlns:a16="http://schemas.microsoft.com/office/drawing/2014/main" id="{20B1DBF6-2A56-1B21-C9FC-3CD8597ADF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8DE0C1-4873-DE76-5D76-55EA8339E99F}"/>
              </a:ext>
            </a:extLst>
          </p:cNvPr>
          <p:cNvSpPr>
            <a:spLocks noGrp="1"/>
          </p:cNvSpPr>
          <p:nvPr>
            <p:ph type="sldNum" sz="quarter" idx="12"/>
          </p:nvPr>
        </p:nvSpPr>
        <p:spPr/>
        <p:txBody>
          <a:bodyPr/>
          <a:lstStyle/>
          <a:p>
            <a:fld id="{4FAB877D-5A3B-4AF7-ACF2-7DCA512A468B}" type="slidenum">
              <a:rPr lang="en-GB" smtClean="0"/>
              <a:t>‹#›</a:t>
            </a:fld>
            <a:endParaRPr lang="en-GB"/>
          </a:p>
        </p:txBody>
      </p:sp>
    </p:spTree>
    <p:extLst>
      <p:ext uri="{BB962C8B-B14F-4D97-AF65-F5344CB8AC3E}">
        <p14:creationId xmlns:p14="http://schemas.microsoft.com/office/powerpoint/2010/main" val="2548379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3C99B-F65F-78FE-EA92-377865DBA13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DA3F9D-C608-9B14-952D-1A05BC1BD6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2A464D-B2EA-980A-21BE-3B990ECAD87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3866E0F-12E1-2B77-E6FA-76FDCD89490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6806304-8CFD-967F-AD17-1A570581CA0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093B466-3350-30A1-497D-31679E51507C}"/>
              </a:ext>
            </a:extLst>
          </p:cNvPr>
          <p:cNvSpPr>
            <a:spLocks noGrp="1"/>
          </p:cNvSpPr>
          <p:nvPr>
            <p:ph type="dt" sz="half" idx="10"/>
          </p:nvPr>
        </p:nvSpPr>
        <p:spPr/>
        <p:txBody>
          <a:bodyPr/>
          <a:lstStyle/>
          <a:p>
            <a:fld id="{68F6F02C-56DD-445A-B0C2-B9B5B2DA5040}" type="datetimeFigureOut">
              <a:rPr lang="en-GB" smtClean="0"/>
              <a:t>18/01/2024</a:t>
            </a:fld>
            <a:endParaRPr lang="en-GB"/>
          </a:p>
        </p:txBody>
      </p:sp>
      <p:sp>
        <p:nvSpPr>
          <p:cNvPr id="8" name="Footer Placeholder 7">
            <a:extLst>
              <a:ext uri="{FF2B5EF4-FFF2-40B4-BE49-F238E27FC236}">
                <a16:creationId xmlns:a16="http://schemas.microsoft.com/office/drawing/2014/main" id="{292F662D-D6C9-6763-FF08-AF4728E8388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2701789-9932-C344-B18D-4730368E1E74}"/>
              </a:ext>
            </a:extLst>
          </p:cNvPr>
          <p:cNvSpPr>
            <a:spLocks noGrp="1"/>
          </p:cNvSpPr>
          <p:nvPr>
            <p:ph type="sldNum" sz="quarter" idx="12"/>
          </p:nvPr>
        </p:nvSpPr>
        <p:spPr/>
        <p:txBody>
          <a:bodyPr/>
          <a:lstStyle/>
          <a:p>
            <a:fld id="{4FAB877D-5A3B-4AF7-ACF2-7DCA512A468B}" type="slidenum">
              <a:rPr lang="en-GB" smtClean="0"/>
              <a:t>‹#›</a:t>
            </a:fld>
            <a:endParaRPr lang="en-GB"/>
          </a:p>
        </p:txBody>
      </p:sp>
    </p:spTree>
    <p:extLst>
      <p:ext uri="{BB962C8B-B14F-4D97-AF65-F5344CB8AC3E}">
        <p14:creationId xmlns:p14="http://schemas.microsoft.com/office/powerpoint/2010/main" val="933738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283D1-2AAC-6B73-1C4F-22B45E9C820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5A56EDB-38C2-33CA-2A45-EAAF3796A0F7}"/>
              </a:ext>
            </a:extLst>
          </p:cNvPr>
          <p:cNvSpPr>
            <a:spLocks noGrp="1"/>
          </p:cNvSpPr>
          <p:nvPr>
            <p:ph type="dt" sz="half" idx="10"/>
          </p:nvPr>
        </p:nvSpPr>
        <p:spPr/>
        <p:txBody>
          <a:bodyPr/>
          <a:lstStyle/>
          <a:p>
            <a:fld id="{68F6F02C-56DD-445A-B0C2-B9B5B2DA5040}" type="datetimeFigureOut">
              <a:rPr lang="en-GB" smtClean="0"/>
              <a:t>18/01/2024</a:t>
            </a:fld>
            <a:endParaRPr lang="en-GB"/>
          </a:p>
        </p:txBody>
      </p:sp>
      <p:sp>
        <p:nvSpPr>
          <p:cNvPr id="4" name="Footer Placeholder 3">
            <a:extLst>
              <a:ext uri="{FF2B5EF4-FFF2-40B4-BE49-F238E27FC236}">
                <a16:creationId xmlns:a16="http://schemas.microsoft.com/office/drawing/2014/main" id="{637A0953-7828-330F-47AE-79F3AA0B56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6878D5E-D0B3-6213-B2E5-1D79C20AAD43}"/>
              </a:ext>
            </a:extLst>
          </p:cNvPr>
          <p:cNvSpPr>
            <a:spLocks noGrp="1"/>
          </p:cNvSpPr>
          <p:nvPr>
            <p:ph type="sldNum" sz="quarter" idx="12"/>
          </p:nvPr>
        </p:nvSpPr>
        <p:spPr/>
        <p:txBody>
          <a:bodyPr/>
          <a:lstStyle/>
          <a:p>
            <a:fld id="{4FAB877D-5A3B-4AF7-ACF2-7DCA512A468B}" type="slidenum">
              <a:rPr lang="en-GB" smtClean="0"/>
              <a:t>‹#›</a:t>
            </a:fld>
            <a:endParaRPr lang="en-GB"/>
          </a:p>
        </p:txBody>
      </p:sp>
    </p:spTree>
    <p:extLst>
      <p:ext uri="{BB962C8B-B14F-4D97-AF65-F5344CB8AC3E}">
        <p14:creationId xmlns:p14="http://schemas.microsoft.com/office/powerpoint/2010/main" val="3194458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CC50AE8-46EE-DF6B-EA12-A5BDC220490E}"/>
              </a:ext>
            </a:extLst>
          </p:cNvPr>
          <p:cNvSpPr>
            <a:spLocks noGrp="1"/>
          </p:cNvSpPr>
          <p:nvPr>
            <p:ph type="dt" sz="half" idx="10"/>
          </p:nvPr>
        </p:nvSpPr>
        <p:spPr/>
        <p:txBody>
          <a:bodyPr/>
          <a:lstStyle/>
          <a:p>
            <a:fld id="{68F6F02C-56DD-445A-B0C2-B9B5B2DA5040}" type="datetimeFigureOut">
              <a:rPr lang="en-GB" smtClean="0"/>
              <a:t>18/01/2024</a:t>
            </a:fld>
            <a:endParaRPr lang="en-GB"/>
          </a:p>
        </p:txBody>
      </p:sp>
      <p:sp>
        <p:nvSpPr>
          <p:cNvPr id="3" name="Footer Placeholder 2">
            <a:extLst>
              <a:ext uri="{FF2B5EF4-FFF2-40B4-BE49-F238E27FC236}">
                <a16:creationId xmlns:a16="http://schemas.microsoft.com/office/drawing/2014/main" id="{44316CB1-9C88-B297-F5EB-270D49CD968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1235BB-DAB9-59B6-A8A4-5BE35A796E47}"/>
              </a:ext>
            </a:extLst>
          </p:cNvPr>
          <p:cNvSpPr>
            <a:spLocks noGrp="1"/>
          </p:cNvSpPr>
          <p:nvPr>
            <p:ph type="sldNum" sz="quarter" idx="12"/>
          </p:nvPr>
        </p:nvSpPr>
        <p:spPr/>
        <p:txBody>
          <a:bodyPr/>
          <a:lstStyle/>
          <a:p>
            <a:fld id="{4FAB877D-5A3B-4AF7-ACF2-7DCA512A468B}" type="slidenum">
              <a:rPr lang="en-GB" smtClean="0"/>
              <a:t>‹#›</a:t>
            </a:fld>
            <a:endParaRPr lang="en-GB"/>
          </a:p>
        </p:txBody>
      </p:sp>
    </p:spTree>
    <p:extLst>
      <p:ext uri="{BB962C8B-B14F-4D97-AF65-F5344CB8AC3E}">
        <p14:creationId xmlns:p14="http://schemas.microsoft.com/office/powerpoint/2010/main" val="1198147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4E72D-A2B2-EDB6-1500-BB5EAE1184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744693F-CAD3-AEBC-7D87-A3918C42DEA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DE892FC-3378-4674-A110-CA597B7272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291A9E-AA43-A7ED-C89B-5CEDEF76A1F9}"/>
              </a:ext>
            </a:extLst>
          </p:cNvPr>
          <p:cNvSpPr>
            <a:spLocks noGrp="1"/>
          </p:cNvSpPr>
          <p:nvPr>
            <p:ph type="dt" sz="half" idx="10"/>
          </p:nvPr>
        </p:nvSpPr>
        <p:spPr/>
        <p:txBody>
          <a:bodyPr/>
          <a:lstStyle/>
          <a:p>
            <a:fld id="{68F6F02C-56DD-445A-B0C2-B9B5B2DA5040}" type="datetimeFigureOut">
              <a:rPr lang="en-GB" smtClean="0"/>
              <a:t>18/01/2024</a:t>
            </a:fld>
            <a:endParaRPr lang="en-GB"/>
          </a:p>
        </p:txBody>
      </p:sp>
      <p:sp>
        <p:nvSpPr>
          <p:cNvPr id="6" name="Footer Placeholder 5">
            <a:extLst>
              <a:ext uri="{FF2B5EF4-FFF2-40B4-BE49-F238E27FC236}">
                <a16:creationId xmlns:a16="http://schemas.microsoft.com/office/drawing/2014/main" id="{C0E5B0D6-C3BE-80E7-BB19-935CD6EF70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1143706-FE1C-DB7F-A958-B1F6760CD9C5}"/>
              </a:ext>
            </a:extLst>
          </p:cNvPr>
          <p:cNvSpPr>
            <a:spLocks noGrp="1"/>
          </p:cNvSpPr>
          <p:nvPr>
            <p:ph type="sldNum" sz="quarter" idx="12"/>
          </p:nvPr>
        </p:nvSpPr>
        <p:spPr/>
        <p:txBody>
          <a:bodyPr/>
          <a:lstStyle/>
          <a:p>
            <a:fld id="{4FAB877D-5A3B-4AF7-ACF2-7DCA512A468B}" type="slidenum">
              <a:rPr lang="en-GB" smtClean="0"/>
              <a:t>‹#›</a:t>
            </a:fld>
            <a:endParaRPr lang="en-GB"/>
          </a:p>
        </p:txBody>
      </p:sp>
    </p:spTree>
    <p:extLst>
      <p:ext uri="{BB962C8B-B14F-4D97-AF65-F5344CB8AC3E}">
        <p14:creationId xmlns:p14="http://schemas.microsoft.com/office/powerpoint/2010/main" val="4207722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00063-AE20-8D1D-9C1B-B5CB99A2B8F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A9079FB-B241-F764-418E-C4B0326B70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CC2C2D1-E473-1D3C-F079-86708DC46B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6E7DF1-9AA2-C9A1-651E-15AAAD01B630}"/>
              </a:ext>
            </a:extLst>
          </p:cNvPr>
          <p:cNvSpPr>
            <a:spLocks noGrp="1"/>
          </p:cNvSpPr>
          <p:nvPr>
            <p:ph type="dt" sz="half" idx="10"/>
          </p:nvPr>
        </p:nvSpPr>
        <p:spPr/>
        <p:txBody>
          <a:bodyPr/>
          <a:lstStyle/>
          <a:p>
            <a:fld id="{68F6F02C-56DD-445A-B0C2-B9B5B2DA5040}" type="datetimeFigureOut">
              <a:rPr lang="en-GB" smtClean="0"/>
              <a:t>18/01/2024</a:t>
            </a:fld>
            <a:endParaRPr lang="en-GB"/>
          </a:p>
        </p:txBody>
      </p:sp>
      <p:sp>
        <p:nvSpPr>
          <p:cNvPr id="6" name="Footer Placeholder 5">
            <a:extLst>
              <a:ext uri="{FF2B5EF4-FFF2-40B4-BE49-F238E27FC236}">
                <a16:creationId xmlns:a16="http://schemas.microsoft.com/office/drawing/2014/main" id="{D95E4434-11E1-5B46-207A-10813A9390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EF566B-948F-9C8B-CF5E-AE8B3A42A2A8}"/>
              </a:ext>
            </a:extLst>
          </p:cNvPr>
          <p:cNvSpPr>
            <a:spLocks noGrp="1"/>
          </p:cNvSpPr>
          <p:nvPr>
            <p:ph type="sldNum" sz="quarter" idx="12"/>
          </p:nvPr>
        </p:nvSpPr>
        <p:spPr/>
        <p:txBody>
          <a:bodyPr/>
          <a:lstStyle/>
          <a:p>
            <a:fld id="{4FAB877D-5A3B-4AF7-ACF2-7DCA512A468B}" type="slidenum">
              <a:rPr lang="en-GB" smtClean="0"/>
              <a:t>‹#›</a:t>
            </a:fld>
            <a:endParaRPr lang="en-GB"/>
          </a:p>
        </p:txBody>
      </p:sp>
    </p:spTree>
    <p:extLst>
      <p:ext uri="{BB962C8B-B14F-4D97-AF65-F5344CB8AC3E}">
        <p14:creationId xmlns:p14="http://schemas.microsoft.com/office/powerpoint/2010/main" val="35604187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9BCFD-19F8-0FFE-A294-9CB993FDC39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795ABDA-43A6-09DE-8CDD-7B65FDAD543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9975B6-B621-0EA2-3904-A3FF94B08150}"/>
              </a:ext>
            </a:extLst>
          </p:cNvPr>
          <p:cNvSpPr>
            <a:spLocks noGrp="1"/>
          </p:cNvSpPr>
          <p:nvPr>
            <p:ph type="dt" sz="half" idx="10"/>
          </p:nvPr>
        </p:nvSpPr>
        <p:spPr/>
        <p:txBody>
          <a:bodyPr/>
          <a:lstStyle/>
          <a:p>
            <a:fld id="{68F6F02C-56DD-445A-B0C2-B9B5B2DA5040}" type="datetimeFigureOut">
              <a:rPr lang="en-GB" smtClean="0"/>
              <a:t>18/01/2024</a:t>
            </a:fld>
            <a:endParaRPr lang="en-GB"/>
          </a:p>
        </p:txBody>
      </p:sp>
      <p:sp>
        <p:nvSpPr>
          <p:cNvPr id="5" name="Footer Placeholder 4">
            <a:extLst>
              <a:ext uri="{FF2B5EF4-FFF2-40B4-BE49-F238E27FC236}">
                <a16:creationId xmlns:a16="http://schemas.microsoft.com/office/drawing/2014/main" id="{75F078DF-954E-54FE-4290-C60BAD6CF4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B98C2C-AC22-C314-55D2-721140740D50}"/>
              </a:ext>
            </a:extLst>
          </p:cNvPr>
          <p:cNvSpPr>
            <a:spLocks noGrp="1"/>
          </p:cNvSpPr>
          <p:nvPr>
            <p:ph type="sldNum" sz="quarter" idx="12"/>
          </p:nvPr>
        </p:nvSpPr>
        <p:spPr/>
        <p:txBody>
          <a:bodyPr/>
          <a:lstStyle/>
          <a:p>
            <a:fld id="{4FAB877D-5A3B-4AF7-ACF2-7DCA512A468B}" type="slidenum">
              <a:rPr lang="en-GB" smtClean="0"/>
              <a:t>‹#›</a:t>
            </a:fld>
            <a:endParaRPr lang="en-GB"/>
          </a:p>
        </p:txBody>
      </p:sp>
    </p:spTree>
    <p:extLst>
      <p:ext uri="{BB962C8B-B14F-4D97-AF65-F5344CB8AC3E}">
        <p14:creationId xmlns:p14="http://schemas.microsoft.com/office/powerpoint/2010/main" val="25304945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A4D1F7-14B2-21F2-0E38-AB145E5B972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486700-E424-D7DE-1E5C-4481D55A70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A3F831-BC1C-3FD1-AB89-D007043B9A89}"/>
              </a:ext>
            </a:extLst>
          </p:cNvPr>
          <p:cNvSpPr>
            <a:spLocks noGrp="1"/>
          </p:cNvSpPr>
          <p:nvPr>
            <p:ph type="dt" sz="half" idx="10"/>
          </p:nvPr>
        </p:nvSpPr>
        <p:spPr/>
        <p:txBody>
          <a:bodyPr/>
          <a:lstStyle/>
          <a:p>
            <a:fld id="{68F6F02C-56DD-445A-B0C2-B9B5B2DA5040}" type="datetimeFigureOut">
              <a:rPr lang="en-GB" smtClean="0"/>
              <a:t>18/01/2024</a:t>
            </a:fld>
            <a:endParaRPr lang="en-GB"/>
          </a:p>
        </p:txBody>
      </p:sp>
      <p:sp>
        <p:nvSpPr>
          <p:cNvPr id="5" name="Footer Placeholder 4">
            <a:extLst>
              <a:ext uri="{FF2B5EF4-FFF2-40B4-BE49-F238E27FC236}">
                <a16:creationId xmlns:a16="http://schemas.microsoft.com/office/drawing/2014/main" id="{3DF46D72-6B7C-3CF0-8272-F45E71A382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472F9C-FA62-DC5C-CE70-8A20FBAF9B27}"/>
              </a:ext>
            </a:extLst>
          </p:cNvPr>
          <p:cNvSpPr>
            <a:spLocks noGrp="1"/>
          </p:cNvSpPr>
          <p:nvPr>
            <p:ph type="sldNum" sz="quarter" idx="12"/>
          </p:nvPr>
        </p:nvSpPr>
        <p:spPr/>
        <p:txBody>
          <a:bodyPr/>
          <a:lstStyle/>
          <a:p>
            <a:fld id="{4FAB877D-5A3B-4AF7-ACF2-7DCA512A468B}" type="slidenum">
              <a:rPr lang="en-GB" smtClean="0"/>
              <a:t>‹#›</a:t>
            </a:fld>
            <a:endParaRPr lang="en-GB"/>
          </a:p>
        </p:txBody>
      </p:sp>
    </p:spTree>
    <p:extLst>
      <p:ext uri="{BB962C8B-B14F-4D97-AF65-F5344CB8AC3E}">
        <p14:creationId xmlns:p14="http://schemas.microsoft.com/office/powerpoint/2010/main" val="29079982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mage Slide - Network Collaborative Projec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descr="A picture containing food, bird&#10;&#10;Description automatically generated">
            <a:extLst>
              <a:ext uri="{FF2B5EF4-FFF2-40B4-BE49-F238E27FC236}">
                <a16:creationId xmlns:a16="http://schemas.microsoft.com/office/drawing/2014/main" id="{CBECD398-E756-41FB-97EF-B2ADEBA792C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75A4C857-88E9-B655-943E-1C549226AAA3}"/>
              </a:ext>
            </a:extLst>
          </p:cNvPr>
          <p:cNvSpPr/>
          <p:nvPr userDrawn="1"/>
        </p:nvSpPr>
        <p:spPr>
          <a:xfrm>
            <a:off x="437963" y="6347473"/>
            <a:ext cx="11505463" cy="269304"/>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150" b="0" i="0" u="none" strike="noStrike" kern="1200" cap="none" spc="0" normalizeH="0" baseline="0" noProof="0">
                <a:ln>
                  <a:noFill/>
                </a:ln>
                <a:solidFill>
                  <a:srgbClr val="585858"/>
                </a:solidFill>
                <a:effectLst/>
                <a:uLnTx/>
                <a:uFillTx/>
                <a:latin typeface="Myriad Pro" panose="020B0503030403020204" pitchFamily="34" charset="0"/>
                <a:ea typeface="+mn-ea"/>
                <a:cs typeface="Arial"/>
              </a:rPr>
              <a:t>Maths Hubs NCPs 2023/24 | Project and Work Group materials </a:t>
            </a:r>
            <a:r>
              <a:rPr kumimoji="0" lang="en-GB" sz="1150" b="0" i="0" u="none" strike="noStrike" kern="1200" cap="none" spc="0" normalizeH="0" baseline="0" noProof="0">
                <a:ln>
                  <a:noFill/>
                </a:ln>
                <a:solidFill>
                  <a:srgbClr val="000000"/>
                </a:solidFill>
                <a:effectLst/>
                <a:uLnTx/>
                <a:uFillTx/>
                <a:latin typeface="Myriad Pro" panose="020B0503030403020204" pitchFamily="34" charset="0"/>
                <a:ea typeface="+mn-ea"/>
                <a:cs typeface="Arial"/>
              </a:rPr>
              <a:t>	       						                                                                                                                </a:t>
            </a:r>
            <a:r>
              <a:rPr kumimoji="0" lang="en-GB" sz="1150" b="0" i="0" u="none" strike="noStrike" kern="1200" cap="none" spc="0" normalizeH="0" baseline="0" noProof="0">
                <a:ln>
                  <a:noFill/>
                </a:ln>
                <a:solidFill>
                  <a:srgbClr val="509DB9"/>
                </a:solidFill>
                <a:effectLst/>
                <a:uLnTx/>
                <a:uFillTx/>
                <a:latin typeface="Myriad Pro" panose="020B0503030403020204" pitchFamily="34" charset="0"/>
                <a:ea typeface="+mn-ea"/>
                <a:cs typeface="Arial"/>
                <a:hlinkClick r:id="rId4"/>
              </a:rPr>
              <a:t>ncetm.org.uk</a:t>
            </a:r>
            <a:endParaRPr kumimoji="0" lang="en-GB" sz="1150" b="0" i="0" u="none" strike="noStrike" kern="1200" cap="none" spc="0" normalizeH="0" baseline="0" noProof="0">
              <a:ln>
                <a:noFill/>
              </a:ln>
              <a:solidFill>
                <a:srgbClr val="0B4F73"/>
              </a:solidFill>
              <a:effectLst/>
              <a:uLnTx/>
              <a:uFillTx/>
              <a:latin typeface="Myriad Pro" panose="020B0503030403020204" pitchFamily="34" charset="0"/>
              <a:ea typeface="+mn-ea"/>
              <a:cs typeface="+mn-cs"/>
            </a:endParaRPr>
          </a:p>
        </p:txBody>
      </p:sp>
    </p:spTree>
    <p:extLst>
      <p:ext uri="{BB962C8B-B14F-4D97-AF65-F5344CB8AC3E}">
        <p14:creationId xmlns:p14="http://schemas.microsoft.com/office/powerpoint/2010/main" val="3399753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CCD0BA-971F-5EBE-DB25-5C6609AE1C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95EE26-5B8C-860C-C2CE-67B6619C5F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E368A8-6BB4-8242-F202-61D3D408B9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8F6F02C-56DD-445A-B0C2-B9B5B2DA5040}" type="datetimeFigureOut">
              <a:rPr lang="en-GB" smtClean="0"/>
              <a:t>18/01/2024</a:t>
            </a:fld>
            <a:endParaRPr lang="en-GB"/>
          </a:p>
        </p:txBody>
      </p:sp>
      <p:sp>
        <p:nvSpPr>
          <p:cNvPr id="5" name="Footer Placeholder 4">
            <a:extLst>
              <a:ext uri="{FF2B5EF4-FFF2-40B4-BE49-F238E27FC236}">
                <a16:creationId xmlns:a16="http://schemas.microsoft.com/office/drawing/2014/main" id="{724BDE1A-DCAE-999B-1ABD-9EF4763904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E48606D-1279-7A9E-24D4-D102855DD5C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AB877D-5A3B-4AF7-ACF2-7DCA512A468B}" type="slidenum">
              <a:rPr lang="en-GB" smtClean="0"/>
              <a:t>‹#›</a:t>
            </a:fld>
            <a:endParaRPr lang="en-GB"/>
          </a:p>
        </p:txBody>
      </p:sp>
    </p:spTree>
    <p:extLst>
      <p:ext uri="{BB962C8B-B14F-4D97-AF65-F5344CB8AC3E}">
        <p14:creationId xmlns:p14="http://schemas.microsoft.com/office/powerpoint/2010/main" val="2328045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20.xml"/><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diagramColors" Target="../diagrams/colors2.xml"/><Relationship Id="rId11" Type="http://schemas.openxmlformats.org/officeDocument/2006/relationships/diagramColors" Target="../diagrams/colors10.xml"/><Relationship Id="rId5" Type="http://schemas.openxmlformats.org/officeDocument/2006/relationships/diagramQuickStyle" Target="../diagrams/quickStyle2.xml"/><Relationship Id="rId10" Type="http://schemas.openxmlformats.org/officeDocument/2006/relationships/diagramQuickStyle" Target="../diagrams/quickStyle10.xml"/><Relationship Id="rId4" Type="http://schemas.openxmlformats.org/officeDocument/2006/relationships/diagramLayout" Target="../diagrams/layout2.xml"/><Relationship Id="rId9" Type="http://schemas.openxmlformats.org/officeDocument/2006/relationships/diagramLayout" Target="../diagrams/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A8B98C28-B90D-CC91-F1F5-5D5429E388B7}"/>
              </a:ext>
            </a:extLst>
          </p:cNvPr>
          <p:cNvGraphicFramePr/>
          <p:nvPr/>
        </p:nvGraphicFramePr>
        <p:xfrm>
          <a:off x="-129658" y="-203200"/>
          <a:ext cx="11978758" cy="67691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153799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6" name="Diagram 5">
                <a:extLst>
                  <a:ext uri="{FF2B5EF4-FFF2-40B4-BE49-F238E27FC236}">
                    <a16:creationId xmlns:a16="http://schemas.microsoft.com/office/drawing/2014/main" id="{A8B98C28-B90D-CC91-F1F5-5D5429E388B7}"/>
                  </a:ext>
                </a:extLst>
              </p:cNvPr>
              <p:cNvGraphicFramePr/>
              <p:nvPr/>
            </p:nvGraphicFramePr>
            <p:xfrm>
              <a:off x="-129658" y="-203200"/>
              <a:ext cx="11978758" cy="67691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mc:Choice>
        <mc:Fallback xmlns="">
          <p:graphicFrame>
            <p:nvGraphicFramePr>
              <p:cNvPr id="6" name="Diagram 5">
                <a:extLst>
                  <a:ext uri="{FF2B5EF4-FFF2-40B4-BE49-F238E27FC236}">
                    <a16:creationId xmlns:a16="http://schemas.microsoft.com/office/drawing/2014/main" id="{A8B98C28-B90D-CC91-F1F5-5D5429E388B7}"/>
                  </a:ext>
                </a:extLst>
              </p:cNvPr>
              <p:cNvGraphicFramePr/>
              <p:nvPr>
                <p:extLst>
                  <p:ext uri="{D42A27DB-BD31-4B8C-83A1-F6EECF244321}">
                    <p14:modId xmlns:p14="http://schemas.microsoft.com/office/powerpoint/2010/main" val="967761235"/>
                  </p:ext>
                </p:extLst>
              </p:nvPr>
            </p:nvGraphicFramePr>
            <p:xfrm>
              <a:off x="-129658" y="-203200"/>
              <a:ext cx="11978758" cy="67691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mc:Fallback>
      </mc:AlternateContent>
    </p:spTree>
    <p:extLst>
      <p:ext uri="{BB962C8B-B14F-4D97-AF65-F5344CB8AC3E}">
        <p14:creationId xmlns:p14="http://schemas.microsoft.com/office/powerpoint/2010/main" val="4257815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616</Words>
  <Application>Microsoft Office PowerPoint</Application>
  <PresentationFormat>Widescreen</PresentationFormat>
  <Paragraphs>52</Paragraphs>
  <Slides>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Aptos</vt:lpstr>
      <vt:lpstr>Aptos Display</vt:lpstr>
      <vt:lpstr>Arial</vt:lpstr>
      <vt:lpstr>Calibri</vt:lpstr>
      <vt:lpstr>Cambria Math</vt:lpstr>
      <vt:lpstr>Myriad Pro</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Gill Knight</dc:creator>
  <cp:lastModifiedBy>Gill Knight</cp:lastModifiedBy>
  <cp:revision>1</cp:revision>
  <dcterms:created xsi:type="dcterms:W3CDTF">2024-01-18T16:36:27Z</dcterms:created>
  <dcterms:modified xsi:type="dcterms:W3CDTF">2024-01-18T16:37:11Z</dcterms:modified>
</cp:coreProperties>
</file>